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74" r:id="rId7"/>
    <p:sldId id="275" r:id="rId8"/>
    <p:sldId id="295" r:id="rId9"/>
    <p:sldId id="270" r:id="rId10"/>
    <p:sldId id="296" r:id="rId11"/>
    <p:sldId id="297" r:id="rId12"/>
    <p:sldId id="273" r:id="rId13"/>
    <p:sldId id="261" r:id="rId14"/>
    <p:sldId id="272" r:id="rId15"/>
    <p:sldId id="276" r:id="rId16"/>
    <p:sldId id="277" r:id="rId17"/>
    <p:sldId id="303" r:id="rId18"/>
    <p:sldId id="279" r:id="rId19"/>
    <p:sldId id="301" r:id="rId20"/>
    <p:sldId id="298" r:id="rId21"/>
    <p:sldId id="293" r:id="rId22"/>
    <p:sldId id="299" r:id="rId23"/>
    <p:sldId id="269" r:id="rId24"/>
    <p:sldId id="278" r:id="rId25"/>
    <p:sldId id="289" r:id="rId26"/>
    <p:sldId id="284" r:id="rId27"/>
    <p:sldId id="262" r:id="rId28"/>
    <p:sldId id="280" r:id="rId29"/>
    <p:sldId id="304" r:id="rId30"/>
    <p:sldId id="263" r:id="rId31"/>
    <p:sldId id="283" r:id="rId32"/>
    <p:sldId id="282" r:id="rId33"/>
    <p:sldId id="286" r:id="rId34"/>
    <p:sldId id="281" r:id="rId35"/>
    <p:sldId id="267" r:id="rId36"/>
    <p:sldId id="302" r:id="rId37"/>
    <p:sldId id="290" r:id="rId38"/>
    <p:sldId id="291" r:id="rId39"/>
    <p:sldId id="292" r:id="rId40"/>
    <p:sldId id="300" r:id="rId41"/>
    <p:sldId id="294" r:id="rId42"/>
    <p:sldId id="265" r:id="rId43"/>
    <p:sldId id="288" r:id="rId44"/>
    <p:sldId id="305" r:id="rId45"/>
    <p:sldId id="287" r:id="rId46"/>
  </p:sldIdLst>
  <p:sldSz cx="24479250" cy="13679488"/>
  <p:notesSz cx="6858000" cy="9144000"/>
  <p:defaultTextStyle>
    <a:defPPr>
      <a:defRPr lang="it-IT"/>
    </a:defPPr>
    <a:lvl1pPr marL="0" algn="l" defTabSz="1831543" rtl="0" eaLnBrk="1" latinLnBrk="0" hangingPunct="1">
      <a:defRPr sz="3605" kern="1200">
        <a:solidFill>
          <a:schemeClr val="tx1"/>
        </a:solidFill>
        <a:latin typeface="+mn-lt"/>
        <a:ea typeface="+mn-ea"/>
        <a:cs typeface="+mn-cs"/>
      </a:defRPr>
    </a:lvl1pPr>
    <a:lvl2pPr marL="915772" algn="l" defTabSz="1831543" rtl="0" eaLnBrk="1" latinLnBrk="0" hangingPunct="1">
      <a:defRPr sz="3605" kern="1200">
        <a:solidFill>
          <a:schemeClr val="tx1"/>
        </a:solidFill>
        <a:latin typeface="+mn-lt"/>
        <a:ea typeface="+mn-ea"/>
        <a:cs typeface="+mn-cs"/>
      </a:defRPr>
    </a:lvl2pPr>
    <a:lvl3pPr marL="1831543" algn="l" defTabSz="1831543" rtl="0" eaLnBrk="1" latinLnBrk="0" hangingPunct="1">
      <a:defRPr sz="3605" kern="1200">
        <a:solidFill>
          <a:schemeClr val="tx1"/>
        </a:solidFill>
        <a:latin typeface="+mn-lt"/>
        <a:ea typeface="+mn-ea"/>
        <a:cs typeface="+mn-cs"/>
      </a:defRPr>
    </a:lvl3pPr>
    <a:lvl4pPr marL="2747315" algn="l" defTabSz="1831543" rtl="0" eaLnBrk="1" latinLnBrk="0" hangingPunct="1">
      <a:defRPr sz="3605" kern="1200">
        <a:solidFill>
          <a:schemeClr val="tx1"/>
        </a:solidFill>
        <a:latin typeface="+mn-lt"/>
        <a:ea typeface="+mn-ea"/>
        <a:cs typeface="+mn-cs"/>
      </a:defRPr>
    </a:lvl4pPr>
    <a:lvl5pPr marL="3663086" algn="l" defTabSz="1831543" rtl="0" eaLnBrk="1" latinLnBrk="0" hangingPunct="1">
      <a:defRPr sz="3605" kern="1200">
        <a:solidFill>
          <a:schemeClr val="tx1"/>
        </a:solidFill>
        <a:latin typeface="+mn-lt"/>
        <a:ea typeface="+mn-ea"/>
        <a:cs typeface="+mn-cs"/>
      </a:defRPr>
    </a:lvl5pPr>
    <a:lvl6pPr marL="4578858" algn="l" defTabSz="1831543" rtl="0" eaLnBrk="1" latinLnBrk="0" hangingPunct="1">
      <a:defRPr sz="3605" kern="1200">
        <a:solidFill>
          <a:schemeClr val="tx1"/>
        </a:solidFill>
        <a:latin typeface="+mn-lt"/>
        <a:ea typeface="+mn-ea"/>
        <a:cs typeface="+mn-cs"/>
      </a:defRPr>
    </a:lvl6pPr>
    <a:lvl7pPr marL="5494630" algn="l" defTabSz="1831543" rtl="0" eaLnBrk="1" latinLnBrk="0" hangingPunct="1">
      <a:defRPr sz="3605" kern="1200">
        <a:solidFill>
          <a:schemeClr val="tx1"/>
        </a:solidFill>
        <a:latin typeface="+mn-lt"/>
        <a:ea typeface="+mn-ea"/>
        <a:cs typeface="+mn-cs"/>
      </a:defRPr>
    </a:lvl7pPr>
    <a:lvl8pPr marL="6410401" algn="l" defTabSz="1831543" rtl="0" eaLnBrk="1" latinLnBrk="0" hangingPunct="1">
      <a:defRPr sz="3605" kern="1200">
        <a:solidFill>
          <a:schemeClr val="tx1"/>
        </a:solidFill>
        <a:latin typeface="+mn-lt"/>
        <a:ea typeface="+mn-ea"/>
        <a:cs typeface="+mn-cs"/>
      </a:defRPr>
    </a:lvl8pPr>
    <a:lvl9pPr marL="7326173" algn="l" defTabSz="1831543" rtl="0" eaLnBrk="1" latinLnBrk="0" hangingPunct="1">
      <a:defRPr sz="36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621F4"/>
    <a:srgbClr val="BA19B6"/>
    <a:srgbClr val="FF3B6A"/>
    <a:srgbClr val="FCC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2"/>
    <p:restoredTop sz="97710"/>
  </p:normalViewPr>
  <p:slideViewPr>
    <p:cSldViewPr snapToGrid="0" snapToObjects="1">
      <p:cViewPr varScale="1">
        <p:scale>
          <a:sx n="57" d="100"/>
          <a:sy n="57" d="100"/>
        </p:scale>
        <p:origin x="840" y="48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3059906" y="2238751"/>
            <a:ext cx="18359438" cy="4762488"/>
          </a:xfrm>
        </p:spPr>
        <p:txBody>
          <a:bodyPr anchor="b"/>
          <a:lstStyle>
            <a:lvl1pPr algn="ctr">
              <a:defRPr sz="11968"/>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059906" y="7184899"/>
            <a:ext cx="18359438" cy="3302709"/>
          </a:xfrm>
        </p:spPr>
        <p:txBody>
          <a:bodyPr/>
          <a:lstStyle>
            <a:lvl1pPr marL="0" indent="0" algn="ctr">
              <a:buNone/>
              <a:defRPr sz="4787"/>
            </a:lvl1pPr>
            <a:lvl2pPr marL="911977" indent="0" algn="ctr">
              <a:buNone/>
              <a:defRPr sz="3989"/>
            </a:lvl2pPr>
            <a:lvl3pPr marL="1823954" indent="0" algn="ctr">
              <a:buNone/>
              <a:defRPr sz="3590"/>
            </a:lvl3pPr>
            <a:lvl4pPr marL="2735931" indent="0" algn="ctr">
              <a:buNone/>
              <a:defRPr sz="3192"/>
            </a:lvl4pPr>
            <a:lvl5pPr marL="3647907" indent="0" algn="ctr">
              <a:buNone/>
              <a:defRPr sz="3192"/>
            </a:lvl5pPr>
            <a:lvl6pPr marL="4559884" indent="0" algn="ctr">
              <a:buNone/>
              <a:defRPr sz="3192"/>
            </a:lvl6pPr>
            <a:lvl7pPr marL="5471861" indent="0" algn="ctr">
              <a:buNone/>
              <a:defRPr sz="3192"/>
            </a:lvl7pPr>
            <a:lvl8pPr marL="6383838" indent="0" algn="ctr">
              <a:buNone/>
              <a:defRPr sz="3192"/>
            </a:lvl8pPr>
            <a:lvl9pPr marL="7295815" indent="0" algn="ctr">
              <a:buNone/>
              <a:defRPr sz="3192"/>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5EFFF5E-E456-B143-96F7-30BFF083F71D}" type="datetimeFigureOut">
              <a:rPr lang="it-IT" smtClean="0"/>
              <a:t>04/02/25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5AB2A-0A6C-2842-B9A7-1143435ED0B7}" type="slidenum">
              <a:rPr lang="it-IT" smtClean="0"/>
              <a:t>‹N›</a:t>
            </a:fld>
            <a:endParaRPr lang="it-IT"/>
          </a:p>
        </p:txBody>
      </p:sp>
    </p:spTree>
    <p:extLst>
      <p:ext uri="{BB962C8B-B14F-4D97-AF65-F5344CB8AC3E}">
        <p14:creationId xmlns:p14="http://schemas.microsoft.com/office/powerpoint/2010/main" val="336778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5EFFF5E-E456-B143-96F7-30BFF083F71D}" type="datetimeFigureOut">
              <a:rPr lang="it-IT" smtClean="0"/>
              <a:t>04/02/25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5AB2A-0A6C-2842-B9A7-1143435ED0B7}" type="slidenum">
              <a:rPr lang="it-IT" smtClean="0"/>
              <a:t>‹N›</a:t>
            </a:fld>
            <a:endParaRPr lang="it-IT"/>
          </a:p>
        </p:txBody>
      </p:sp>
    </p:spTree>
    <p:extLst>
      <p:ext uri="{BB962C8B-B14F-4D97-AF65-F5344CB8AC3E}">
        <p14:creationId xmlns:p14="http://schemas.microsoft.com/office/powerpoint/2010/main" val="352992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517963" y="728306"/>
            <a:ext cx="5278338" cy="1159273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682949" y="728306"/>
            <a:ext cx="15529024" cy="11592734"/>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5EFFF5E-E456-B143-96F7-30BFF083F71D}" type="datetimeFigureOut">
              <a:rPr lang="it-IT" smtClean="0"/>
              <a:t>04/02/25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5AB2A-0A6C-2842-B9A7-1143435ED0B7}" type="slidenum">
              <a:rPr lang="it-IT" smtClean="0"/>
              <a:t>‹N›</a:t>
            </a:fld>
            <a:endParaRPr lang="it-IT"/>
          </a:p>
        </p:txBody>
      </p:sp>
    </p:spTree>
    <p:extLst>
      <p:ext uri="{BB962C8B-B14F-4D97-AF65-F5344CB8AC3E}">
        <p14:creationId xmlns:p14="http://schemas.microsoft.com/office/powerpoint/2010/main" val="140505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5EFFF5E-E456-B143-96F7-30BFF083F71D}" type="datetimeFigureOut">
              <a:rPr lang="it-IT" smtClean="0"/>
              <a:t>04/02/25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5AB2A-0A6C-2842-B9A7-1143435ED0B7}" type="slidenum">
              <a:rPr lang="it-IT" smtClean="0"/>
              <a:t>‹N›</a:t>
            </a:fld>
            <a:endParaRPr lang="it-IT"/>
          </a:p>
        </p:txBody>
      </p:sp>
    </p:spTree>
    <p:extLst>
      <p:ext uri="{BB962C8B-B14F-4D97-AF65-F5344CB8AC3E}">
        <p14:creationId xmlns:p14="http://schemas.microsoft.com/office/powerpoint/2010/main" val="331828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670199" y="3410374"/>
            <a:ext cx="21113353" cy="5690286"/>
          </a:xfrm>
        </p:spPr>
        <p:txBody>
          <a:bodyPr anchor="b"/>
          <a:lstStyle>
            <a:lvl1pPr>
              <a:defRPr sz="11968"/>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70199" y="9154493"/>
            <a:ext cx="21113353" cy="2992387"/>
          </a:xfrm>
        </p:spPr>
        <p:txBody>
          <a:bodyPr/>
          <a:lstStyle>
            <a:lvl1pPr marL="0" indent="0">
              <a:buNone/>
              <a:defRPr sz="4787">
                <a:solidFill>
                  <a:schemeClr val="tx1">
                    <a:tint val="75000"/>
                  </a:schemeClr>
                </a:solidFill>
              </a:defRPr>
            </a:lvl1pPr>
            <a:lvl2pPr marL="911977" indent="0">
              <a:buNone/>
              <a:defRPr sz="3989">
                <a:solidFill>
                  <a:schemeClr val="tx1">
                    <a:tint val="75000"/>
                  </a:schemeClr>
                </a:solidFill>
              </a:defRPr>
            </a:lvl2pPr>
            <a:lvl3pPr marL="1823954" indent="0">
              <a:buNone/>
              <a:defRPr sz="3590">
                <a:solidFill>
                  <a:schemeClr val="tx1">
                    <a:tint val="75000"/>
                  </a:schemeClr>
                </a:solidFill>
              </a:defRPr>
            </a:lvl3pPr>
            <a:lvl4pPr marL="2735931" indent="0">
              <a:buNone/>
              <a:defRPr sz="3192">
                <a:solidFill>
                  <a:schemeClr val="tx1">
                    <a:tint val="75000"/>
                  </a:schemeClr>
                </a:solidFill>
              </a:defRPr>
            </a:lvl4pPr>
            <a:lvl5pPr marL="3647907" indent="0">
              <a:buNone/>
              <a:defRPr sz="3192">
                <a:solidFill>
                  <a:schemeClr val="tx1">
                    <a:tint val="75000"/>
                  </a:schemeClr>
                </a:solidFill>
              </a:defRPr>
            </a:lvl5pPr>
            <a:lvl6pPr marL="4559884" indent="0">
              <a:buNone/>
              <a:defRPr sz="3192">
                <a:solidFill>
                  <a:schemeClr val="tx1">
                    <a:tint val="75000"/>
                  </a:schemeClr>
                </a:solidFill>
              </a:defRPr>
            </a:lvl6pPr>
            <a:lvl7pPr marL="5471861" indent="0">
              <a:buNone/>
              <a:defRPr sz="3192">
                <a:solidFill>
                  <a:schemeClr val="tx1">
                    <a:tint val="75000"/>
                  </a:schemeClr>
                </a:solidFill>
              </a:defRPr>
            </a:lvl7pPr>
            <a:lvl8pPr marL="6383838" indent="0">
              <a:buNone/>
              <a:defRPr sz="3192">
                <a:solidFill>
                  <a:schemeClr val="tx1">
                    <a:tint val="75000"/>
                  </a:schemeClr>
                </a:solidFill>
              </a:defRPr>
            </a:lvl8pPr>
            <a:lvl9pPr marL="7295815" indent="0">
              <a:buNone/>
              <a:defRPr sz="3192">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35EFFF5E-E456-B143-96F7-30BFF083F71D}" type="datetimeFigureOut">
              <a:rPr lang="it-IT" smtClean="0"/>
              <a:t>04/02/25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5AB2A-0A6C-2842-B9A7-1143435ED0B7}" type="slidenum">
              <a:rPr lang="it-IT" smtClean="0"/>
              <a:t>‹N›</a:t>
            </a:fld>
            <a:endParaRPr lang="it-IT"/>
          </a:p>
        </p:txBody>
      </p:sp>
    </p:spTree>
    <p:extLst>
      <p:ext uri="{BB962C8B-B14F-4D97-AF65-F5344CB8AC3E}">
        <p14:creationId xmlns:p14="http://schemas.microsoft.com/office/powerpoint/2010/main" val="313628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682949" y="3641531"/>
            <a:ext cx="10403681" cy="8679509"/>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12392620" y="3641531"/>
            <a:ext cx="10403681" cy="8679509"/>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5EFFF5E-E456-B143-96F7-30BFF083F71D}" type="datetimeFigureOut">
              <a:rPr lang="it-IT" smtClean="0"/>
              <a:t>04/02/25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5AB2A-0A6C-2842-B9A7-1143435ED0B7}" type="slidenum">
              <a:rPr lang="it-IT" smtClean="0"/>
              <a:t>‹N›</a:t>
            </a:fld>
            <a:endParaRPr lang="it-IT"/>
          </a:p>
        </p:txBody>
      </p:sp>
    </p:spTree>
    <p:extLst>
      <p:ext uri="{BB962C8B-B14F-4D97-AF65-F5344CB8AC3E}">
        <p14:creationId xmlns:p14="http://schemas.microsoft.com/office/powerpoint/2010/main" val="107414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686137" y="728307"/>
            <a:ext cx="21113353" cy="264406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686138" y="3353376"/>
            <a:ext cx="10355869" cy="1643437"/>
          </a:xfrm>
        </p:spPr>
        <p:txBody>
          <a:bodyPr anchor="b"/>
          <a:lstStyle>
            <a:lvl1pPr marL="0" indent="0">
              <a:buNone/>
              <a:defRPr sz="4787" b="1"/>
            </a:lvl1pPr>
            <a:lvl2pPr marL="911977" indent="0">
              <a:buNone/>
              <a:defRPr sz="3989" b="1"/>
            </a:lvl2pPr>
            <a:lvl3pPr marL="1823954" indent="0">
              <a:buNone/>
              <a:defRPr sz="3590" b="1"/>
            </a:lvl3pPr>
            <a:lvl4pPr marL="2735931" indent="0">
              <a:buNone/>
              <a:defRPr sz="3192" b="1"/>
            </a:lvl4pPr>
            <a:lvl5pPr marL="3647907" indent="0">
              <a:buNone/>
              <a:defRPr sz="3192" b="1"/>
            </a:lvl5pPr>
            <a:lvl6pPr marL="4559884" indent="0">
              <a:buNone/>
              <a:defRPr sz="3192" b="1"/>
            </a:lvl6pPr>
            <a:lvl7pPr marL="5471861" indent="0">
              <a:buNone/>
              <a:defRPr sz="3192" b="1"/>
            </a:lvl7pPr>
            <a:lvl8pPr marL="6383838" indent="0">
              <a:buNone/>
              <a:defRPr sz="3192" b="1"/>
            </a:lvl8pPr>
            <a:lvl9pPr marL="7295815" indent="0">
              <a:buNone/>
              <a:defRPr sz="3192"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1686138" y="4996813"/>
            <a:ext cx="10355869" cy="7349559"/>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12392620" y="3353376"/>
            <a:ext cx="10406870" cy="1643437"/>
          </a:xfrm>
        </p:spPr>
        <p:txBody>
          <a:bodyPr anchor="b"/>
          <a:lstStyle>
            <a:lvl1pPr marL="0" indent="0">
              <a:buNone/>
              <a:defRPr sz="4787" b="1"/>
            </a:lvl1pPr>
            <a:lvl2pPr marL="911977" indent="0">
              <a:buNone/>
              <a:defRPr sz="3989" b="1"/>
            </a:lvl2pPr>
            <a:lvl3pPr marL="1823954" indent="0">
              <a:buNone/>
              <a:defRPr sz="3590" b="1"/>
            </a:lvl3pPr>
            <a:lvl4pPr marL="2735931" indent="0">
              <a:buNone/>
              <a:defRPr sz="3192" b="1"/>
            </a:lvl4pPr>
            <a:lvl5pPr marL="3647907" indent="0">
              <a:buNone/>
              <a:defRPr sz="3192" b="1"/>
            </a:lvl5pPr>
            <a:lvl6pPr marL="4559884" indent="0">
              <a:buNone/>
              <a:defRPr sz="3192" b="1"/>
            </a:lvl6pPr>
            <a:lvl7pPr marL="5471861" indent="0">
              <a:buNone/>
              <a:defRPr sz="3192" b="1"/>
            </a:lvl7pPr>
            <a:lvl8pPr marL="6383838" indent="0">
              <a:buNone/>
              <a:defRPr sz="3192" b="1"/>
            </a:lvl8pPr>
            <a:lvl9pPr marL="7295815" indent="0">
              <a:buNone/>
              <a:defRPr sz="3192"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12392620" y="4996813"/>
            <a:ext cx="10406870" cy="7349559"/>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35EFFF5E-E456-B143-96F7-30BFF083F71D}" type="datetimeFigureOut">
              <a:rPr lang="it-IT" smtClean="0"/>
              <a:t>04/02/25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305AB2A-0A6C-2842-B9A7-1143435ED0B7}" type="slidenum">
              <a:rPr lang="it-IT" smtClean="0"/>
              <a:t>‹N›</a:t>
            </a:fld>
            <a:endParaRPr lang="it-IT"/>
          </a:p>
        </p:txBody>
      </p:sp>
    </p:spTree>
    <p:extLst>
      <p:ext uri="{BB962C8B-B14F-4D97-AF65-F5344CB8AC3E}">
        <p14:creationId xmlns:p14="http://schemas.microsoft.com/office/powerpoint/2010/main" val="174261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5EFFF5E-E456-B143-96F7-30BFF083F71D}" type="datetimeFigureOut">
              <a:rPr lang="it-IT" smtClean="0"/>
              <a:t>04/02/25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305AB2A-0A6C-2842-B9A7-1143435ED0B7}" type="slidenum">
              <a:rPr lang="it-IT" smtClean="0"/>
              <a:t>‹N›</a:t>
            </a:fld>
            <a:endParaRPr lang="it-IT"/>
          </a:p>
        </p:txBody>
      </p:sp>
    </p:spTree>
    <p:extLst>
      <p:ext uri="{BB962C8B-B14F-4D97-AF65-F5344CB8AC3E}">
        <p14:creationId xmlns:p14="http://schemas.microsoft.com/office/powerpoint/2010/main" val="139727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FFF5E-E456-B143-96F7-30BFF083F71D}" type="datetimeFigureOut">
              <a:rPr lang="it-IT" smtClean="0"/>
              <a:t>04/02/25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305AB2A-0A6C-2842-B9A7-1143435ED0B7}" type="slidenum">
              <a:rPr lang="it-IT" smtClean="0"/>
              <a:t>‹N›</a:t>
            </a:fld>
            <a:endParaRPr lang="it-IT"/>
          </a:p>
        </p:txBody>
      </p:sp>
    </p:spTree>
    <p:extLst>
      <p:ext uri="{BB962C8B-B14F-4D97-AF65-F5344CB8AC3E}">
        <p14:creationId xmlns:p14="http://schemas.microsoft.com/office/powerpoint/2010/main" val="107794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86138" y="911966"/>
            <a:ext cx="7895195" cy="3191881"/>
          </a:xfrm>
        </p:spPr>
        <p:txBody>
          <a:bodyPr anchor="b"/>
          <a:lstStyle>
            <a:lvl1pPr>
              <a:defRPr sz="6383"/>
            </a:lvl1pPr>
          </a:lstStyle>
          <a:p>
            <a:r>
              <a:rPr lang="it-IT"/>
              <a:t>Fare clic per modificare lo stile del titolo dello schema</a:t>
            </a:r>
            <a:endParaRPr lang="en-US" dirty="0"/>
          </a:p>
        </p:txBody>
      </p:sp>
      <p:sp>
        <p:nvSpPr>
          <p:cNvPr id="3" name="Content Placeholder 2"/>
          <p:cNvSpPr>
            <a:spLocks noGrp="1"/>
          </p:cNvSpPr>
          <p:nvPr>
            <p:ph idx="1"/>
          </p:nvPr>
        </p:nvSpPr>
        <p:spPr>
          <a:xfrm>
            <a:off x="10406870" y="1969594"/>
            <a:ext cx="12392620" cy="9721303"/>
          </a:xfrm>
        </p:spPr>
        <p:txBody>
          <a:bodyPr/>
          <a:lstStyle>
            <a:lvl1pPr>
              <a:defRPr sz="6383"/>
            </a:lvl1pPr>
            <a:lvl2pPr>
              <a:defRPr sz="5585"/>
            </a:lvl2pPr>
            <a:lvl3pPr>
              <a:defRPr sz="4787"/>
            </a:lvl3pPr>
            <a:lvl4pPr>
              <a:defRPr sz="3989"/>
            </a:lvl4pPr>
            <a:lvl5pPr>
              <a:defRPr sz="3989"/>
            </a:lvl5pPr>
            <a:lvl6pPr>
              <a:defRPr sz="3989"/>
            </a:lvl6pPr>
            <a:lvl7pPr>
              <a:defRPr sz="3989"/>
            </a:lvl7pPr>
            <a:lvl8pPr>
              <a:defRPr sz="3989"/>
            </a:lvl8pPr>
            <a:lvl9pPr>
              <a:defRPr sz="3989"/>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1686138" y="4103846"/>
            <a:ext cx="7895195" cy="7602883"/>
          </a:xfrm>
        </p:spPr>
        <p:txBody>
          <a:bodyPr/>
          <a:lstStyle>
            <a:lvl1pPr marL="0" indent="0">
              <a:buNone/>
              <a:defRPr sz="3192"/>
            </a:lvl1pPr>
            <a:lvl2pPr marL="911977" indent="0">
              <a:buNone/>
              <a:defRPr sz="2793"/>
            </a:lvl2pPr>
            <a:lvl3pPr marL="1823954" indent="0">
              <a:buNone/>
              <a:defRPr sz="2394"/>
            </a:lvl3pPr>
            <a:lvl4pPr marL="2735931" indent="0">
              <a:buNone/>
              <a:defRPr sz="1995"/>
            </a:lvl4pPr>
            <a:lvl5pPr marL="3647907" indent="0">
              <a:buNone/>
              <a:defRPr sz="1995"/>
            </a:lvl5pPr>
            <a:lvl6pPr marL="4559884" indent="0">
              <a:buNone/>
              <a:defRPr sz="1995"/>
            </a:lvl6pPr>
            <a:lvl7pPr marL="5471861" indent="0">
              <a:buNone/>
              <a:defRPr sz="1995"/>
            </a:lvl7pPr>
            <a:lvl8pPr marL="6383838" indent="0">
              <a:buNone/>
              <a:defRPr sz="1995"/>
            </a:lvl8pPr>
            <a:lvl9pPr marL="7295815" indent="0">
              <a:buNone/>
              <a:defRPr sz="1995"/>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5EFFF5E-E456-B143-96F7-30BFF083F71D}" type="datetimeFigureOut">
              <a:rPr lang="it-IT" smtClean="0"/>
              <a:t>04/02/25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5AB2A-0A6C-2842-B9A7-1143435ED0B7}" type="slidenum">
              <a:rPr lang="it-IT" smtClean="0"/>
              <a:t>‹N›</a:t>
            </a:fld>
            <a:endParaRPr lang="it-IT"/>
          </a:p>
        </p:txBody>
      </p:sp>
    </p:spTree>
    <p:extLst>
      <p:ext uri="{BB962C8B-B14F-4D97-AF65-F5344CB8AC3E}">
        <p14:creationId xmlns:p14="http://schemas.microsoft.com/office/powerpoint/2010/main" val="304707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86138" y="911966"/>
            <a:ext cx="7895195" cy="3191881"/>
          </a:xfrm>
        </p:spPr>
        <p:txBody>
          <a:bodyPr anchor="b"/>
          <a:lstStyle>
            <a:lvl1pPr>
              <a:defRPr sz="6383"/>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06870" y="1969594"/>
            <a:ext cx="12392620" cy="9721303"/>
          </a:xfrm>
        </p:spPr>
        <p:txBody>
          <a:bodyPr anchor="t"/>
          <a:lstStyle>
            <a:lvl1pPr marL="0" indent="0">
              <a:buNone/>
              <a:defRPr sz="6383"/>
            </a:lvl1pPr>
            <a:lvl2pPr marL="911977" indent="0">
              <a:buNone/>
              <a:defRPr sz="5585"/>
            </a:lvl2pPr>
            <a:lvl3pPr marL="1823954" indent="0">
              <a:buNone/>
              <a:defRPr sz="4787"/>
            </a:lvl3pPr>
            <a:lvl4pPr marL="2735931" indent="0">
              <a:buNone/>
              <a:defRPr sz="3989"/>
            </a:lvl4pPr>
            <a:lvl5pPr marL="3647907" indent="0">
              <a:buNone/>
              <a:defRPr sz="3989"/>
            </a:lvl5pPr>
            <a:lvl6pPr marL="4559884" indent="0">
              <a:buNone/>
              <a:defRPr sz="3989"/>
            </a:lvl6pPr>
            <a:lvl7pPr marL="5471861" indent="0">
              <a:buNone/>
              <a:defRPr sz="3989"/>
            </a:lvl7pPr>
            <a:lvl8pPr marL="6383838" indent="0">
              <a:buNone/>
              <a:defRPr sz="3989"/>
            </a:lvl8pPr>
            <a:lvl9pPr marL="7295815" indent="0">
              <a:buNone/>
              <a:defRPr sz="3989"/>
            </a:lvl9pPr>
          </a:lstStyle>
          <a:p>
            <a:r>
              <a:rPr lang="it-IT"/>
              <a:t>Fare clic sull'icona per inserire un'immagine</a:t>
            </a:r>
            <a:endParaRPr lang="en-US" dirty="0"/>
          </a:p>
        </p:txBody>
      </p:sp>
      <p:sp>
        <p:nvSpPr>
          <p:cNvPr id="4" name="Text Placeholder 3"/>
          <p:cNvSpPr>
            <a:spLocks noGrp="1"/>
          </p:cNvSpPr>
          <p:nvPr>
            <p:ph type="body" sz="half" idx="2"/>
          </p:nvPr>
        </p:nvSpPr>
        <p:spPr>
          <a:xfrm>
            <a:off x="1686138" y="4103846"/>
            <a:ext cx="7895195" cy="7602883"/>
          </a:xfrm>
        </p:spPr>
        <p:txBody>
          <a:bodyPr/>
          <a:lstStyle>
            <a:lvl1pPr marL="0" indent="0">
              <a:buNone/>
              <a:defRPr sz="3192"/>
            </a:lvl1pPr>
            <a:lvl2pPr marL="911977" indent="0">
              <a:buNone/>
              <a:defRPr sz="2793"/>
            </a:lvl2pPr>
            <a:lvl3pPr marL="1823954" indent="0">
              <a:buNone/>
              <a:defRPr sz="2394"/>
            </a:lvl3pPr>
            <a:lvl4pPr marL="2735931" indent="0">
              <a:buNone/>
              <a:defRPr sz="1995"/>
            </a:lvl4pPr>
            <a:lvl5pPr marL="3647907" indent="0">
              <a:buNone/>
              <a:defRPr sz="1995"/>
            </a:lvl5pPr>
            <a:lvl6pPr marL="4559884" indent="0">
              <a:buNone/>
              <a:defRPr sz="1995"/>
            </a:lvl6pPr>
            <a:lvl7pPr marL="5471861" indent="0">
              <a:buNone/>
              <a:defRPr sz="1995"/>
            </a:lvl7pPr>
            <a:lvl8pPr marL="6383838" indent="0">
              <a:buNone/>
              <a:defRPr sz="1995"/>
            </a:lvl8pPr>
            <a:lvl9pPr marL="7295815" indent="0">
              <a:buNone/>
              <a:defRPr sz="1995"/>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35EFFF5E-E456-B143-96F7-30BFF083F71D}" type="datetimeFigureOut">
              <a:rPr lang="it-IT" smtClean="0"/>
              <a:t>04/02/25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5AB2A-0A6C-2842-B9A7-1143435ED0B7}" type="slidenum">
              <a:rPr lang="it-IT" smtClean="0"/>
              <a:t>‹N›</a:t>
            </a:fld>
            <a:endParaRPr lang="it-IT"/>
          </a:p>
        </p:txBody>
      </p:sp>
    </p:spTree>
    <p:extLst>
      <p:ext uri="{BB962C8B-B14F-4D97-AF65-F5344CB8AC3E}">
        <p14:creationId xmlns:p14="http://schemas.microsoft.com/office/powerpoint/2010/main" val="359552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2949" y="728307"/>
            <a:ext cx="21113353" cy="2644069"/>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682949" y="3641531"/>
            <a:ext cx="21113353" cy="8679509"/>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1682949" y="12678860"/>
            <a:ext cx="5507831" cy="728306"/>
          </a:xfrm>
          <a:prstGeom prst="rect">
            <a:avLst/>
          </a:prstGeom>
        </p:spPr>
        <p:txBody>
          <a:bodyPr vert="horz" lIns="91440" tIns="45720" rIns="91440" bIns="45720" rtlCol="0" anchor="ctr"/>
          <a:lstStyle>
            <a:lvl1pPr algn="l">
              <a:defRPr sz="2394">
                <a:solidFill>
                  <a:schemeClr val="tx1">
                    <a:tint val="75000"/>
                  </a:schemeClr>
                </a:solidFill>
              </a:defRPr>
            </a:lvl1pPr>
          </a:lstStyle>
          <a:p>
            <a:fld id="{35EFFF5E-E456-B143-96F7-30BFF083F71D}" type="datetimeFigureOut">
              <a:rPr lang="it-IT" smtClean="0"/>
              <a:t>04/02/25</a:t>
            </a:fld>
            <a:endParaRPr lang="it-IT"/>
          </a:p>
        </p:txBody>
      </p:sp>
      <p:sp>
        <p:nvSpPr>
          <p:cNvPr id="5" name="Footer Placeholder 4"/>
          <p:cNvSpPr>
            <a:spLocks noGrp="1"/>
          </p:cNvSpPr>
          <p:nvPr>
            <p:ph type="ftr" sz="quarter" idx="3"/>
          </p:nvPr>
        </p:nvSpPr>
        <p:spPr>
          <a:xfrm>
            <a:off x="8108752" y="12678860"/>
            <a:ext cx="8261747" cy="728306"/>
          </a:xfrm>
          <a:prstGeom prst="rect">
            <a:avLst/>
          </a:prstGeom>
        </p:spPr>
        <p:txBody>
          <a:bodyPr vert="horz" lIns="91440" tIns="45720" rIns="91440" bIns="45720" rtlCol="0" anchor="ctr"/>
          <a:lstStyle>
            <a:lvl1pPr algn="ctr">
              <a:defRPr sz="2394">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7288470" y="12678860"/>
            <a:ext cx="5507831" cy="728306"/>
          </a:xfrm>
          <a:prstGeom prst="rect">
            <a:avLst/>
          </a:prstGeom>
        </p:spPr>
        <p:txBody>
          <a:bodyPr vert="horz" lIns="91440" tIns="45720" rIns="91440" bIns="45720" rtlCol="0" anchor="ctr"/>
          <a:lstStyle>
            <a:lvl1pPr algn="r">
              <a:defRPr sz="2394">
                <a:solidFill>
                  <a:schemeClr val="tx1">
                    <a:tint val="75000"/>
                  </a:schemeClr>
                </a:solidFill>
              </a:defRPr>
            </a:lvl1pPr>
          </a:lstStyle>
          <a:p>
            <a:fld id="{7305AB2A-0A6C-2842-B9A7-1143435ED0B7}" type="slidenum">
              <a:rPr lang="it-IT" smtClean="0"/>
              <a:t>‹N›</a:t>
            </a:fld>
            <a:endParaRPr lang="it-IT"/>
          </a:p>
        </p:txBody>
      </p:sp>
    </p:spTree>
    <p:extLst>
      <p:ext uri="{BB962C8B-B14F-4D97-AF65-F5344CB8AC3E}">
        <p14:creationId xmlns:p14="http://schemas.microsoft.com/office/powerpoint/2010/main" val="4133441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3954" rtl="0" eaLnBrk="1" latinLnBrk="0" hangingPunct="1">
        <a:lnSpc>
          <a:spcPct val="90000"/>
        </a:lnSpc>
        <a:spcBef>
          <a:spcPct val="0"/>
        </a:spcBef>
        <a:buNone/>
        <a:defRPr sz="8777" kern="1200">
          <a:solidFill>
            <a:schemeClr val="tx1"/>
          </a:solidFill>
          <a:latin typeface="+mj-lt"/>
          <a:ea typeface="+mj-ea"/>
          <a:cs typeface="+mj-cs"/>
        </a:defRPr>
      </a:lvl1pPr>
    </p:titleStyle>
    <p:bodyStyle>
      <a:lvl1pPr marL="455988" indent="-455988" algn="l" defTabSz="1823954" rtl="0" eaLnBrk="1" latinLnBrk="0" hangingPunct="1">
        <a:lnSpc>
          <a:spcPct val="90000"/>
        </a:lnSpc>
        <a:spcBef>
          <a:spcPts val="1995"/>
        </a:spcBef>
        <a:buFont typeface="Arial" panose="020B0604020202020204" pitchFamily="34" charset="0"/>
        <a:buChar char="•"/>
        <a:defRPr sz="5585" kern="1200">
          <a:solidFill>
            <a:schemeClr val="tx1"/>
          </a:solidFill>
          <a:latin typeface="+mn-lt"/>
          <a:ea typeface="+mn-ea"/>
          <a:cs typeface="+mn-cs"/>
        </a:defRPr>
      </a:lvl1pPr>
      <a:lvl2pPr marL="1367965" indent="-455988" algn="l" defTabSz="1823954" rtl="0" eaLnBrk="1" latinLnBrk="0" hangingPunct="1">
        <a:lnSpc>
          <a:spcPct val="90000"/>
        </a:lnSpc>
        <a:spcBef>
          <a:spcPts val="997"/>
        </a:spcBef>
        <a:buFont typeface="Arial" panose="020B0604020202020204" pitchFamily="34" charset="0"/>
        <a:buChar char="•"/>
        <a:defRPr sz="4787" kern="1200">
          <a:solidFill>
            <a:schemeClr val="tx1"/>
          </a:solidFill>
          <a:latin typeface="+mn-lt"/>
          <a:ea typeface="+mn-ea"/>
          <a:cs typeface="+mn-cs"/>
        </a:defRPr>
      </a:lvl2pPr>
      <a:lvl3pPr marL="2279942" indent="-455988" algn="l" defTabSz="1823954" rtl="0" eaLnBrk="1" latinLnBrk="0" hangingPunct="1">
        <a:lnSpc>
          <a:spcPct val="90000"/>
        </a:lnSpc>
        <a:spcBef>
          <a:spcPts val="997"/>
        </a:spcBef>
        <a:buFont typeface="Arial" panose="020B0604020202020204" pitchFamily="34" charset="0"/>
        <a:buChar char="•"/>
        <a:defRPr sz="3989" kern="1200">
          <a:solidFill>
            <a:schemeClr val="tx1"/>
          </a:solidFill>
          <a:latin typeface="+mn-lt"/>
          <a:ea typeface="+mn-ea"/>
          <a:cs typeface="+mn-cs"/>
        </a:defRPr>
      </a:lvl3pPr>
      <a:lvl4pPr marL="3191919"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4pPr>
      <a:lvl5pPr marL="4103896"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5pPr>
      <a:lvl6pPr marL="5015873"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6pPr>
      <a:lvl7pPr marL="5927849"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7pPr>
      <a:lvl8pPr marL="6839826"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8pPr>
      <a:lvl9pPr marL="7751803" indent="-455988" algn="l" defTabSz="1823954" rtl="0" eaLnBrk="1" latinLnBrk="0" hangingPunct="1">
        <a:lnSpc>
          <a:spcPct val="90000"/>
        </a:lnSpc>
        <a:spcBef>
          <a:spcPts val="997"/>
        </a:spcBef>
        <a:buFont typeface="Arial" panose="020B0604020202020204" pitchFamily="34" charset="0"/>
        <a:buChar char="•"/>
        <a:defRPr sz="3590" kern="1200">
          <a:solidFill>
            <a:schemeClr val="tx1"/>
          </a:solidFill>
          <a:latin typeface="+mn-lt"/>
          <a:ea typeface="+mn-ea"/>
          <a:cs typeface="+mn-cs"/>
        </a:defRPr>
      </a:lvl9pPr>
    </p:bodyStyle>
    <p:otherStyle>
      <a:defPPr>
        <a:defRPr lang="en-US"/>
      </a:defPPr>
      <a:lvl1pPr marL="0" algn="l" defTabSz="1823954" rtl="0" eaLnBrk="1" latinLnBrk="0" hangingPunct="1">
        <a:defRPr sz="3590" kern="1200">
          <a:solidFill>
            <a:schemeClr val="tx1"/>
          </a:solidFill>
          <a:latin typeface="+mn-lt"/>
          <a:ea typeface="+mn-ea"/>
          <a:cs typeface="+mn-cs"/>
        </a:defRPr>
      </a:lvl1pPr>
      <a:lvl2pPr marL="911977" algn="l" defTabSz="1823954" rtl="0" eaLnBrk="1" latinLnBrk="0" hangingPunct="1">
        <a:defRPr sz="3590" kern="1200">
          <a:solidFill>
            <a:schemeClr val="tx1"/>
          </a:solidFill>
          <a:latin typeface="+mn-lt"/>
          <a:ea typeface="+mn-ea"/>
          <a:cs typeface="+mn-cs"/>
        </a:defRPr>
      </a:lvl2pPr>
      <a:lvl3pPr marL="1823954" algn="l" defTabSz="1823954" rtl="0" eaLnBrk="1" latinLnBrk="0" hangingPunct="1">
        <a:defRPr sz="3590" kern="1200">
          <a:solidFill>
            <a:schemeClr val="tx1"/>
          </a:solidFill>
          <a:latin typeface="+mn-lt"/>
          <a:ea typeface="+mn-ea"/>
          <a:cs typeface="+mn-cs"/>
        </a:defRPr>
      </a:lvl3pPr>
      <a:lvl4pPr marL="2735931" algn="l" defTabSz="1823954" rtl="0" eaLnBrk="1" latinLnBrk="0" hangingPunct="1">
        <a:defRPr sz="3590" kern="1200">
          <a:solidFill>
            <a:schemeClr val="tx1"/>
          </a:solidFill>
          <a:latin typeface="+mn-lt"/>
          <a:ea typeface="+mn-ea"/>
          <a:cs typeface="+mn-cs"/>
        </a:defRPr>
      </a:lvl4pPr>
      <a:lvl5pPr marL="3647907" algn="l" defTabSz="1823954" rtl="0" eaLnBrk="1" latinLnBrk="0" hangingPunct="1">
        <a:defRPr sz="3590" kern="1200">
          <a:solidFill>
            <a:schemeClr val="tx1"/>
          </a:solidFill>
          <a:latin typeface="+mn-lt"/>
          <a:ea typeface="+mn-ea"/>
          <a:cs typeface="+mn-cs"/>
        </a:defRPr>
      </a:lvl5pPr>
      <a:lvl6pPr marL="4559884" algn="l" defTabSz="1823954" rtl="0" eaLnBrk="1" latinLnBrk="0" hangingPunct="1">
        <a:defRPr sz="3590" kern="1200">
          <a:solidFill>
            <a:schemeClr val="tx1"/>
          </a:solidFill>
          <a:latin typeface="+mn-lt"/>
          <a:ea typeface="+mn-ea"/>
          <a:cs typeface="+mn-cs"/>
        </a:defRPr>
      </a:lvl6pPr>
      <a:lvl7pPr marL="5471861" algn="l" defTabSz="1823954" rtl="0" eaLnBrk="1" latinLnBrk="0" hangingPunct="1">
        <a:defRPr sz="3590" kern="1200">
          <a:solidFill>
            <a:schemeClr val="tx1"/>
          </a:solidFill>
          <a:latin typeface="+mn-lt"/>
          <a:ea typeface="+mn-ea"/>
          <a:cs typeface="+mn-cs"/>
        </a:defRPr>
      </a:lvl7pPr>
      <a:lvl8pPr marL="6383838" algn="l" defTabSz="1823954" rtl="0" eaLnBrk="1" latinLnBrk="0" hangingPunct="1">
        <a:defRPr sz="3590" kern="1200">
          <a:solidFill>
            <a:schemeClr val="tx1"/>
          </a:solidFill>
          <a:latin typeface="+mn-lt"/>
          <a:ea typeface="+mn-ea"/>
          <a:cs typeface="+mn-cs"/>
        </a:defRPr>
      </a:lvl8pPr>
      <a:lvl9pPr marL="7295815" algn="l" defTabSz="1823954" rtl="0" eaLnBrk="1" latinLnBrk="0" hangingPunct="1">
        <a:defRPr sz="35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13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BB21F3D-A11F-9BF0-FF13-80BD475AFA7D}"/>
            </a:ext>
          </a:extLst>
        </p:cNvPr>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506553CA-AE28-A04E-D161-D902A6BACC3F}"/>
              </a:ext>
            </a:extLst>
          </p:cNvPr>
          <p:cNvSpPr txBox="1"/>
          <p:nvPr/>
        </p:nvSpPr>
        <p:spPr>
          <a:xfrm>
            <a:off x="0" y="7528214"/>
            <a:ext cx="24479250" cy="1872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400">
                <a:latin typeface="Verdana"/>
                <a:ea typeface="Verdana"/>
                <a:cs typeface="Verdana"/>
                <a:sym typeface="Verdana"/>
              </a:defRPr>
            </a:pPr>
            <a:r>
              <a:rPr sz="11500" b="1" dirty="0">
                <a:solidFill>
                  <a:srgbClr val="0070C0"/>
                </a:solidFill>
                <a:latin typeface="Avenir Black" panose="02000503020000020003" pitchFamily="2" charset="0"/>
              </a:rPr>
              <a:t>TITOLO DELLA PRESENTAZIONE </a:t>
            </a:r>
          </a:p>
        </p:txBody>
      </p:sp>
      <p:sp>
        <p:nvSpPr>
          <p:cNvPr id="4" name="Rettangolo 3">
            <a:extLst>
              <a:ext uri="{FF2B5EF4-FFF2-40B4-BE49-F238E27FC236}">
                <a16:creationId xmlns:a16="http://schemas.microsoft.com/office/drawing/2014/main" id="{E75B2F3F-F9D0-475E-EA3B-8CE72D91D150}"/>
              </a:ext>
            </a:extLst>
          </p:cNvPr>
          <p:cNvSpPr/>
          <p:nvPr/>
        </p:nvSpPr>
        <p:spPr>
          <a:xfrm>
            <a:off x="0" y="11973196"/>
            <a:ext cx="24479250" cy="754053"/>
          </a:xfrm>
          <a:prstGeom prst="rect">
            <a:avLst/>
          </a:prstGeom>
        </p:spPr>
        <p:txBody>
          <a:bodyPr wrap="square">
            <a:spAutoFit/>
          </a:bodyPr>
          <a:lstStyle/>
          <a:p>
            <a:pPr algn="ctr">
              <a:defRPr sz="4300">
                <a:latin typeface="Verdana"/>
                <a:ea typeface="Verdana"/>
                <a:cs typeface="Verdana"/>
                <a:sym typeface="Verdana"/>
              </a:defRPr>
            </a:pPr>
            <a:r>
              <a:rPr lang="it-IT" b="1" i="1" dirty="0">
                <a:solidFill>
                  <a:srgbClr val="00B050"/>
                </a:solidFill>
                <a:latin typeface="Avenir Black" panose="02000503020000020003" pitchFamily="2" charset="0"/>
              </a:rPr>
              <a:t>Nome Cognome</a:t>
            </a:r>
          </a:p>
        </p:txBody>
      </p:sp>
    </p:spTree>
    <p:extLst>
      <p:ext uri="{BB962C8B-B14F-4D97-AF65-F5344CB8AC3E}">
        <p14:creationId xmlns:p14="http://schemas.microsoft.com/office/powerpoint/2010/main" val="228256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0AC529-4264-BD7B-5951-7B1DAFAD85B3}"/>
            </a:ext>
          </a:extLst>
        </p:cNvPr>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AFE15750-4F16-3F87-53BF-8BA357C0A586}"/>
              </a:ext>
            </a:extLst>
          </p:cNvPr>
          <p:cNvSpPr txBox="1"/>
          <p:nvPr/>
        </p:nvSpPr>
        <p:spPr>
          <a:xfrm>
            <a:off x="0" y="7572819"/>
            <a:ext cx="24479250" cy="1872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defRPr sz="4400">
                <a:latin typeface="Verdana"/>
                <a:ea typeface="Verdana"/>
                <a:cs typeface="Verdana"/>
                <a:sym typeface="Verdana"/>
              </a:defRPr>
            </a:pPr>
            <a:r>
              <a:rPr sz="11500" b="1" dirty="0">
                <a:solidFill>
                  <a:srgbClr val="FF9300"/>
                </a:solidFill>
                <a:latin typeface="Avenir Black" panose="02000503020000020003" pitchFamily="2" charset="0"/>
              </a:rPr>
              <a:t>TITOLO DELLA PRESENTAZIONE </a:t>
            </a:r>
          </a:p>
        </p:txBody>
      </p:sp>
      <p:sp>
        <p:nvSpPr>
          <p:cNvPr id="4" name="Rettangolo 3">
            <a:extLst>
              <a:ext uri="{FF2B5EF4-FFF2-40B4-BE49-F238E27FC236}">
                <a16:creationId xmlns:a16="http://schemas.microsoft.com/office/drawing/2014/main" id="{57C71BBB-6915-AE84-5A40-559431D5A1B7}"/>
              </a:ext>
            </a:extLst>
          </p:cNvPr>
          <p:cNvSpPr/>
          <p:nvPr/>
        </p:nvSpPr>
        <p:spPr>
          <a:xfrm>
            <a:off x="0" y="11973196"/>
            <a:ext cx="24479250" cy="754053"/>
          </a:xfrm>
          <a:prstGeom prst="rect">
            <a:avLst/>
          </a:prstGeom>
        </p:spPr>
        <p:txBody>
          <a:bodyPr wrap="square">
            <a:spAutoFit/>
          </a:bodyPr>
          <a:lstStyle/>
          <a:p>
            <a:pPr algn="ctr">
              <a:defRPr sz="4300">
                <a:latin typeface="Verdana"/>
                <a:ea typeface="Verdana"/>
                <a:cs typeface="Verdana"/>
                <a:sym typeface="Verdana"/>
              </a:defRPr>
            </a:pPr>
            <a:r>
              <a:rPr lang="it-IT" b="1" i="1" dirty="0">
                <a:solidFill>
                  <a:srgbClr val="00B0F0"/>
                </a:solidFill>
                <a:latin typeface="Avenir Black" panose="02000503020000020003" pitchFamily="2" charset="0"/>
              </a:rPr>
              <a:t>Nome Cognome</a:t>
            </a:r>
          </a:p>
        </p:txBody>
      </p:sp>
    </p:spTree>
    <p:extLst>
      <p:ext uri="{BB962C8B-B14F-4D97-AF65-F5344CB8AC3E}">
        <p14:creationId xmlns:p14="http://schemas.microsoft.com/office/powerpoint/2010/main" val="80557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F1EF93AE-BB63-274B-B2D1-0F7311DBD173}"/>
              </a:ext>
            </a:extLst>
          </p:cNvPr>
          <p:cNvSpPr txBox="1"/>
          <p:nvPr/>
        </p:nvSpPr>
        <p:spPr>
          <a:xfrm>
            <a:off x="9918915" y="5721725"/>
            <a:ext cx="13824488"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r">
              <a:defRPr sz="4400">
                <a:latin typeface="Verdana"/>
                <a:ea typeface="Verdana"/>
                <a:cs typeface="Verdana"/>
                <a:sym typeface="Verdana"/>
              </a:defRPr>
            </a:pPr>
            <a:r>
              <a:rPr sz="6600" b="1" dirty="0">
                <a:solidFill>
                  <a:srgbClr val="FF0A00"/>
                </a:solidFill>
                <a:latin typeface="Avenir Black" panose="02000503020000020003" pitchFamily="2" charset="0"/>
              </a:rPr>
              <a:t>TITOLO DELLA PRESENTAZIONE</a:t>
            </a:r>
            <a:r>
              <a:rPr sz="6600" b="1" dirty="0">
                <a:latin typeface="Avenir Black" panose="02000503020000020003" pitchFamily="2" charset="0"/>
              </a:rPr>
              <a:t> </a:t>
            </a:r>
          </a:p>
          <a:p>
            <a:pPr algn="r">
              <a:defRPr sz="4300">
                <a:latin typeface="Verdana"/>
                <a:ea typeface="Verdana"/>
                <a:cs typeface="Verdana"/>
                <a:sym typeface="Verdana"/>
              </a:defRPr>
            </a:pPr>
            <a:r>
              <a:rPr sz="5400" b="1" i="1" dirty="0" err="1">
                <a:solidFill>
                  <a:srgbClr val="002060"/>
                </a:solidFill>
                <a:latin typeface="Avenir Black" panose="02000503020000020003" pitchFamily="2" charset="0"/>
              </a:rPr>
              <a:t>Sottotitolo</a:t>
            </a:r>
            <a:r>
              <a:rPr sz="5400" b="1" i="1" dirty="0">
                <a:solidFill>
                  <a:srgbClr val="002060"/>
                </a:solidFill>
                <a:latin typeface="Avenir Black" panose="02000503020000020003" pitchFamily="2" charset="0"/>
              </a:rPr>
              <a:t> </a:t>
            </a:r>
            <a:r>
              <a:rPr sz="5400" b="1" i="1" dirty="0" err="1">
                <a:solidFill>
                  <a:srgbClr val="002060"/>
                </a:solidFill>
                <a:latin typeface="Avenir Black" panose="02000503020000020003" pitchFamily="2" charset="0"/>
              </a:rPr>
              <a:t>della</a:t>
            </a:r>
            <a:r>
              <a:rPr sz="5400" b="1" i="1" dirty="0">
                <a:solidFill>
                  <a:srgbClr val="002060"/>
                </a:solidFill>
                <a:latin typeface="Avenir Black" panose="02000503020000020003" pitchFamily="2" charset="0"/>
              </a:rPr>
              <a:t> </a:t>
            </a:r>
            <a:r>
              <a:rPr sz="5400" b="1" i="1" dirty="0" err="1">
                <a:solidFill>
                  <a:srgbClr val="002060"/>
                </a:solidFill>
                <a:latin typeface="Avenir Black" panose="02000503020000020003" pitchFamily="2" charset="0"/>
              </a:rPr>
              <a:t>presentazione</a:t>
            </a:r>
            <a:r>
              <a:rPr sz="5400" b="1" i="1" dirty="0">
                <a:solidFill>
                  <a:srgbClr val="002060"/>
                </a:solidFill>
                <a:latin typeface="Avenir Black" panose="02000503020000020003" pitchFamily="2" charset="0"/>
              </a:rPr>
              <a:t> </a:t>
            </a:r>
          </a:p>
        </p:txBody>
      </p:sp>
    </p:spTree>
    <p:extLst>
      <p:ext uri="{BB962C8B-B14F-4D97-AF65-F5344CB8AC3E}">
        <p14:creationId xmlns:p14="http://schemas.microsoft.com/office/powerpoint/2010/main" val="1398751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5BC34D4B-E4DB-BF45-A72E-1F27EBBAF646}"/>
              </a:ext>
            </a:extLst>
          </p:cNvPr>
          <p:cNvSpPr txBox="1"/>
          <p:nvPr/>
        </p:nvSpPr>
        <p:spPr>
          <a:xfrm>
            <a:off x="-267629" y="8202182"/>
            <a:ext cx="24479250" cy="2041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defRPr sz="4400">
                <a:latin typeface="Verdana"/>
                <a:ea typeface="Verdana"/>
                <a:cs typeface="Verdana"/>
                <a:sym typeface="Verdana"/>
              </a:defRPr>
            </a:pPr>
            <a:r>
              <a:rPr sz="6600" b="1" dirty="0">
                <a:solidFill>
                  <a:srgbClr val="00B050"/>
                </a:solidFill>
                <a:latin typeface="Avenir Black" panose="02000503020000020003" pitchFamily="2" charset="0"/>
              </a:rPr>
              <a:t>TITOLO</a:t>
            </a:r>
            <a:r>
              <a:rPr lang="it-IT" sz="6600" b="1" dirty="0">
                <a:solidFill>
                  <a:srgbClr val="00B050"/>
                </a:solidFill>
                <a:latin typeface="Avenir Black" panose="02000503020000020003" pitchFamily="2" charset="0"/>
              </a:rPr>
              <a:t> CAPITOLO</a:t>
            </a:r>
            <a:endParaRPr sz="6600" b="1" dirty="0">
              <a:solidFill>
                <a:srgbClr val="00B050"/>
              </a:solidFill>
              <a:latin typeface="Avenir Black" panose="02000503020000020003" pitchFamily="2" charset="0"/>
            </a:endParaRPr>
          </a:p>
          <a:p>
            <a:pPr algn="ctr">
              <a:defRPr sz="4300">
                <a:latin typeface="Verdana"/>
                <a:ea typeface="Verdana"/>
                <a:cs typeface="Verdana"/>
                <a:sym typeface="Verdana"/>
              </a:defRPr>
            </a:pPr>
            <a:r>
              <a:rPr sz="6000" b="1" dirty="0" err="1">
                <a:solidFill>
                  <a:schemeClr val="tx1">
                    <a:lumMod val="50000"/>
                    <a:lumOff val="50000"/>
                  </a:schemeClr>
                </a:solidFill>
                <a:latin typeface="Avenir Black" panose="02000503020000020003" pitchFamily="2" charset="0"/>
              </a:rPr>
              <a:t>Sottotitolo</a:t>
            </a:r>
            <a:r>
              <a:rPr lang="it-IT" sz="6000" b="1" dirty="0">
                <a:solidFill>
                  <a:schemeClr val="tx1">
                    <a:lumMod val="50000"/>
                    <a:lumOff val="50000"/>
                  </a:schemeClr>
                </a:solidFill>
                <a:latin typeface="Avenir Black" panose="02000503020000020003" pitchFamily="2" charset="0"/>
              </a:rPr>
              <a:t> capitolo</a:t>
            </a:r>
            <a:endParaRPr sz="6000" b="1" dirty="0">
              <a:solidFill>
                <a:schemeClr val="tx1">
                  <a:lumMod val="50000"/>
                  <a:lumOff val="50000"/>
                </a:schemeClr>
              </a:solidFill>
              <a:latin typeface="Avenir Black" panose="02000503020000020003" pitchFamily="2" charset="0"/>
            </a:endParaRPr>
          </a:p>
        </p:txBody>
      </p:sp>
    </p:spTree>
    <p:extLst>
      <p:ext uri="{BB962C8B-B14F-4D97-AF65-F5344CB8AC3E}">
        <p14:creationId xmlns:p14="http://schemas.microsoft.com/office/powerpoint/2010/main" val="37557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5BC34D4B-E4DB-BF45-A72E-1F27EBBAF646}"/>
              </a:ext>
            </a:extLst>
          </p:cNvPr>
          <p:cNvSpPr txBox="1"/>
          <p:nvPr/>
        </p:nvSpPr>
        <p:spPr>
          <a:xfrm>
            <a:off x="1075079" y="6627119"/>
            <a:ext cx="15777700"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4400">
                <a:latin typeface="Verdana"/>
                <a:ea typeface="Verdana"/>
                <a:cs typeface="Verdana"/>
                <a:sym typeface="Verdana"/>
              </a:defRPr>
            </a:pPr>
            <a:r>
              <a:rPr sz="6000" b="1" dirty="0">
                <a:solidFill>
                  <a:srgbClr val="00B050"/>
                </a:solidFill>
                <a:latin typeface="Avenir Black" panose="02000503020000020003" pitchFamily="2" charset="0"/>
              </a:rPr>
              <a:t>TITOLO</a:t>
            </a:r>
            <a:r>
              <a:rPr lang="it-IT" sz="6000" b="1" dirty="0">
                <a:solidFill>
                  <a:srgbClr val="00B050"/>
                </a:solidFill>
                <a:latin typeface="Avenir Black" panose="02000503020000020003" pitchFamily="2" charset="0"/>
              </a:rPr>
              <a:t> CAPITOLO</a:t>
            </a:r>
            <a:endParaRPr sz="6000" b="1" dirty="0">
              <a:solidFill>
                <a:srgbClr val="00B050"/>
              </a:solidFill>
              <a:latin typeface="Avenir Black" panose="02000503020000020003" pitchFamily="2" charset="0"/>
            </a:endParaRPr>
          </a:p>
          <a:p>
            <a:pPr>
              <a:defRPr sz="4300">
                <a:latin typeface="Verdana"/>
                <a:ea typeface="Verdana"/>
                <a:cs typeface="Verdana"/>
                <a:sym typeface="Verdana"/>
              </a:defRPr>
            </a:pPr>
            <a:r>
              <a:rPr sz="6000" b="1" dirty="0" err="1">
                <a:solidFill>
                  <a:schemeClr val="tx1">
                    <a:lumMod val="50000"/>
                    <a:lumOff val="50000"/>
                  </a:schemeClr>
                </a:solidFill>
                <a:latin typeface="Avenir Black" panose="02000503020000020003" pitchFamily="2" charset="0"/>
              </a:rPr>
              <a:t>Sottotitolo</a:t>
            </a:r>
            <a:r>
              <a:rPr lang="it-IT" sz="6000" b="1" dirty="0">
                <a:solidFill>
                  <a:schemeClr val="tx1">
                    <a:lumMod val="50000"/>
                    <a:lumOff val="50000"/>
                  </a:schemeClr>
                </a:solidFill>
                <a:latin typeface="Avenir Black" panose="02000503020000020003" pitchFamily="2" charset="0"/>
              </a:rPr>
              <a:t> del capitolo</a:t>
            </a:r>
            <a:endParaRPr sz="6000" b="1" dirty="0">
              <a:solidFill>
                <a:schemeClr val="tx1">
                  <a:lumMod val="50000"/>
                  <a:lumOff val="50000"/>
                </a:schemeClr>
              </a:solidFill>
              <a:latin typeface="Avenir Black" panose="02000503020000020003" pitchFamily="2" charset="0"/>
            </a:endParaRPr>
          </a:p>
        </p:txBody>
      </p:sp>
    </p:spTree>
    <p:extLst>
      <p:ext uri="{BB962C8B-B14F-4D97-AF65-F5344CB8AC3E}">
        <p14:creationId xmlns:p14="http://schemas.microsoft.com/office/powerpoint/2010/main" val="3224055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DELLA PRESENTAZIONE…">
            <a:extLst>
              <a:ext uri="{FF2B5EF4-FFF2-40B4-BE49-F238E27FC236}">
                <a16:creationId xmlns:a16="http://schemas.microsoft.com/office/drawing/2014/main" id="{99CA418B-7562-C4FE-777B-15E812C6678F}"/>
              </a:ext>
            </a:extLst>
          </p:cNvPr>
          <p:cNvSpPr txBox="1"/>
          <p:nvPr/>
        </p:nvSpPr>
        <p:spPr>
          <a:xfrm>
            <a:off x="-267629" y="8202182"/>
            <a:ext cx="24479250" cy="2041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defRPr sz="4400">
                <a:latin typeface="Verdana"/>
                <a:ea typeface="Verdana"/>
                <a:cs typeface="Verdana"/>
                <a:sym typeface="Verdana"/>
              </a:defRPr>
            </a:pPr>
            <a:r>
              <a:rPr sz="6600" b="1" dirty="0">
                <a:solidFill>
                  <a:srgbClr val="002060"/>
                </a:solidFill>
                <a:latin typeface="Avenir Black" panose="02000503020000020003" pitchFamily="2" charset="0"/>
              </a:rPr>
              <a:t>TITOLO</a:t>
            </a:r>
            <a:r>
              <a:rPr lang="it-IT" sz="6600" b="1" dirty="0">
                <a:solidFill>
                  <a:srgbClr val="002060"/>
                </a:solidFill>
                <a:latin typeface="Avenir Black" panose="02000503020000020003" pitchFamily="2" charset="0"/>
              </a:rPr>
              <a:t> CAPITOLO</a:t>
            </a:r>
            <a:endParaRPr sz="6600" b="1" dirty="0">
              <a:solidFill>
                <a:srgbClr val="002060"/>
              </a:solidFill>
              <a:latin typeface="Avenir Black" panose="02000503020000020003" pitchFamily="2" charset="0"/>
            </a:endParaRPr>
          </a:p>
          <a:p>
            <a:pPr algn="ctr">
              <a:defRPr sz="4300">
                <a:latin typeface="Verdana"/>
                <a:ea typeface="Verdana"/>
                <a:cs typeface="Verdana"/>
                <a:sym typeface="Verdana"/>
              </a:defRPr>
            </a:pPr>
            <a:r>
              <a:rPr sz="6000" b="1" dirty="0" err="1">
                <a:solidFill>
                  <a:srgbClr val="0070C0"/>
                </a:solidFill>
                <a:latin typeface="Avenir Black" panose="02000503020000020003" pitchFamily="2" charset="0"/>
              </a:rPr>
              <a:t>Sottotitolo</a:t>
            </a:r>
            <a:r>
              <a:rPr lang="it-IT" sz="6000" b="1" dirty="0">
                <a:solidFill>
                  <a:srgbClr val="0070C0"/>
                </a:solidFill>
                <a:latin typeface="Avenir Black" panose="02000503020000020003" pitchFamily="2" charset="0"/>
              </a:rPr>
              <a:t> capitolo</a:t>
            </a:r>
            <a:endParaRPr sz="6000" b="1" dirty="0">
              <a:solidFill>
                <a:srgbClr val="0070C0"/>
              </a:solidFill>
              <a:latin typeface="Avenir Black" panose="02000503020000020003" pitchFamily="2" charset="0"/>
            </a:endParaRPr>
          </a:p>
        </p:txBody>
      </p:sp>
    </p:spTree>
    <p:extLst>
      <p:ext uri="{BB962C8B-B14F-4D97-AF65-F5344CB8AC3E}">
        <p14:creationId xmlns:p14="http://schemas.microsoft.com/office/powerpoint/2010/main" val="391036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OLO DELLA PRESENTAZIONE…">
            <a:extLst>
              <a:ext uri="{FF2B5EF4-FFF2-40B4-BE49-F238E27FC236}">
                <a16:creationId xmlns:a16="http://schemas.microsoft.com/office/drawing/2014/main" id="{00828D3F-8C5F-8892-785B-C1991BFCB9D1}"/>
              </a:ext>
            </a:extLst>
          </p:cNvPr>
          <p:cNvSpPr txBox="1"/>
          <p:nvPr/>
        </p:nvSpPr>
        <p:spPr>
          <a:xfrm>
            <a:off x="-1271239" y="7310084"/>
            <a:ext cx="24479250" cy="2041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r">
              <a:defRPr sz="4400">
                <a:latin typeface="Verdana"/>
                <a:ea typeface="Verdana"/>
                <a:cs typeface="Verdana"/>
                <a:sym typeface="Verdana"/>
              </a:defRPr>
            </a:pPr>
            <a:r>
              <a:rPr sz="6600" b="1" dirty="0">
                <a:solidFill>
                  <a:srgbClr val="002060"/>
                </a:solidFill>
                <a:latin typeface="Avenir Black" panose="02000503020000020003" pitchFamily="2" charset="0"/>
              </a:rPr>
              <a:t>TITOLO</a:t>
            </a:r>
            <a:r>
              <a:rPr lang="it-IT" sz="6600" b="1" dirty="0">
                <a:solidFill>
                  <a:srgbClr val="002060"/>
                </a:solidFill>
                <a:latin typeface="Avenir Black" panose="02000503020000020003" pitchFamily="2" charset="0"/>
              </a:rPr>
              <a:t> CAPITOLO</a:t>
            </a:r>
            <a:endParaRPr sz="6600" b="1" dirty="0">
              <a:solidFill>
                <a:srgbClr val="002060"/>
              </a:solidFill>
              <a:latin typeface="Avenir Black" panose="02000503020000020003" pitchFamily="2" charset="0"/>
            </a:endParaRPr>
          </a:p>
          <a:p>
            <a:pPr algn="r">
              <a:defRPr sz="4300">
                <a:latin typeface="Verdana"/>
                <a:ea typeface="Verdana"/>
                <a:cs typeface="Verdana"/>
                <a:sym typeface="Verdana"/>
              </a:defRPr>
            </a:pPr>
            <a:r>
              <a:rPr sz="6000" b="1" dirty="0" err="1">
                <a:solidFill>
                  <a:srgbClr val="0070C0"/>
                </a:solidFill>
                <a:latin typeface="Avenir Black" panose="02000503020000020003" pitchFamily="2" charset="0"/>
              </a:rPr>
              <a:t>Sottotitolo</a:t>
            </a:r>
            <a:r>
              <a:rPr lang="it-IT" sz="6000" b="1" dirty="0">
                <a:solidFill>
                  <a:srgbClr val="0070C0"/>
                </a:solidFill>
                <a:latin typeface="Avenir Black" panose="02000503020000020003" pitchFamily="2" charset="0"/>
              </a:rPr>
              <a:t> capitolo</a:t>
            </a:r>
            <a:endParaRPr sz="6000" b="1" dirty="0">
              <a:solidFill>
                <a:srgbClr val="0070C0"/>
              </a:solidFill>
              <a:latin typeface="Avenir Black" panose="02000503020000020003" pitchFamily="2" charset="0"/>
            </a:endParaRPr>
          </a:p>
        </p:txBody>
      </p:sp>
    </p:spTree>
    <p:extLst>
      <p:ext uri="{BB962C8B-B14F-4D97-AF65-F5344CB8AC3E}">
        <p14:creationId xmlns:p14="http://schemas.microsoft.com/office/powerpoint/2010/main" val="394899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B93CB1-4AFA-FF76-3323-0697567683F5}"/>
            </a:ext>
          </a:extLst>
        </p:cNvPr>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20DEDCEE-7022-2BFA-9BBD-9EF0C1E57DC9}"/>
              </a:ext>
            </a:extLst>
          </p:cNvPr>
          <p:cNvSpPr txBox="1"/>
          <p:nvPr/>
        </p:nvSpPr>
        <p:spPr>
          <a:xfrm>
            <a:off x="1471961" y="9520803"/>
            <a:ext cx="9411629"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400">
                <a:latin typeface="Verdana"/>
                <a:ea typeface="Verdana"/>
                <a:cs typeface="Verdana"/>
                <a:sym typeface="Verdana"/>
              </a:defRPr>
            </a:pPr>
            <a:r>
              <a:rPr lang="it-IT" sz="8800" b="1" dirty="0">
                <a:solidFill>
                  <a:schemeClr val="bg1"/>
                </a:solidFill>
                <a:latin typeface="Avenir Heavy" panose="02000503020000020003" pitchFamily="2" charset="0"/>
              </a:rPr>
              <a:t>ARGOMENTO</a:t>
            </a:r>
            <a:endParaRPr sz="8800" b="1" dirty="0">
              <a:solidFill>
                <a:schemeClr val="bg1"/>
              </a:solidFill>
              <a:latin typeface="Avenir Heavy" panose="02000503020000020003" pitchFamily="2" charset="0"/>
            </a:endParaRPr>
          </a:p>
        </p:txBody>
      </p:sp>
    </p:spTree>
    <p:extLst>
      <p:ext uri="{BB962C8B-B14F-4D97-AF65-F5344CB8AC3E}">
        <p14:creationId xmlns:p14="http://schemas.microsoft.com/office/powerpoint/2010/main" val="165284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53365361-B9C8-2B4F-B352-A2DE6F47C4EB}"/>
              </a:ext>
            </a:extLst>
          </p:cNvPr>
          <p:cNvSpPr txBox="1"/>
          <p:nvPr/>
        </p:nvSpPr>
        <p:spPr>
          <a:xfrm>
            <a:off x="-289932" y="8872697"/>
            <a:ext cx="244792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defRPr sz="4400">
                <a:latin typeface="Verdana"/>
                <a:ea typeface="Verdana"/>
                <a:cs typeface="Verdana"/>
                <a:sym typeface="Verdana"/>
              </a:defRPr>
            </a:pPr>
            <a:r>
              <a:rPr lang="it-IT" sz="16600" b="1" dirty="0">
                <a:solidFill>
                  <a:schemeClr val="bg1"/>
                </a:solidFill>
                <a:latin typeface="Avenir Heavy" panose="02000503020000020003" pitchFamily="2" charset="0"/>
              </a:rPr>
              <a:t>PAROLA CHIAVE</a:t>
            </a:r>
            <a:endParaRPr sz="16600" b="1" dirty="0">
              <a:solidFill>
                <a:schemeClr val="bg1"/>
              </a:solidFill>
              <a:latin typeface="Avenir Heavy" panose="02000503020000020003" pitchFamily="2" charset="0"/>
            </a:endParaRPr>
          </a:p>
        </p:txBody>
      </p:sp>
    </p:spTree>
    <p:extLst>
      <p:ext uri="{BB962C8B-B14F-4D97-AF65-F5344CB8AC3E}">
        <p14:creationId xmlns:p14="http://schemas.microsoft.com/office/powerpoint/2010/main" val="390763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6380601-F18E-214B-A7AD-EC8D75F4A256}"/>
            </a:ext>
          </a:extLst>
        </p:cNvPr>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795BCA56-1186-5C56-3299-B8F024DEE704}"/>
              </a:ext>
            </a:extLst>
          </p:cNvPr>
          <p:cNvSpPr txBox="1"/>
          <p:nvPr/>
        </p:nvSpPr>
        <p:spPr>
          <a:xfrm>
            <a:off x="0" y="5511175"/>
            <a:ext cx="244792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400">
                <a:latin typeface="Verdana"/>
                <a:ea typeface="Verdana"/>
                <a:cs typeface="Verdana"/>
                <a:sym typeface="Verdana"/>
              </a:defRPr>
            </a:pPr>
            <a:r>
              <a:rPr lang="it-IT" sz="16600" b="1" dirty="0">
                <a:solidFill>
                  <a:srgbClr val="002060"/>
                </a:solidFill>
                <a:latin typeface="Avenir Heavy" panose="02000503020000020003" pitchFamily="2" charset="0"/>
              </a:rPr>
              <a:t>PAROLA CHIAVE</a:t>
            </a:r>
            <a:endParaRPr sz="16600" b="1" dirty="0">
              <a:solidFill>
                <a:srgbClr val="002060"/>
              </a:solidFill>
              <a:latin typeface="Avenir Heavy" panose="02000503020000020003" pitchFamily="2" charset="0"/>
            </a:endParaRPr>
          </a:p>
        </p:txBody>
      </p:sp>
    </p:spTree>
    <p:extLst>
      <p:ext uri="{BB962C8B-B14F-4D97-AF65-F5344CB8AC3E}">
        <p14:creationId xmlns:p14="http://schemas.microsoft.com/office/powerpoint/2010/main" val="354292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2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4087245-49D2-2F92-F97D-E8619960F6B7}"/>
            </a:ext>
          </a:extLst>
        </p:cNvPr>
        <p:cNvGrpSpPr/>
        <p:nvPr/>
      </p:nvGrpSpPr>
      <p:grpSpPr>
        <a:xfrm>
          <a:off x="0" y="0"/>
          <a:ext cx="0" cy="0"/>
          <a:chOff x="0" y="0"/>
          <a:chExt cx="0" cy="0"/>
        </a:xfrm>
      </p:grpSpPr>
      <p:sp>
        <p:nvSpPr>
          <p:cNvPr id="3" name="TESTO FINTO TESTO FINTO TESTO FINTO TESTO…">
            <a:extLst>
              <a:ext uri="{FF2B5EF4-FFF2-40B4-BE49-F238E27FC236}">
                <a16:creationId xmlns:a16="http://schemas.microsoft.com/office/drawing/2014/main" id="{D44AB0E5-76D5-F5D6-72D2-EE3157A4A1DB}"/>
              </a:ext>
            </a:extLst>
          </p:cNvPr>
          <p:cNvSpPr txBox="1"/>
          <p:nvPr/>
        </p:nvSpPr>
        <p:spPr>
          <a:xfrm>
            <a:off x="0" y="4080463"/>
            <a:ext cx="2447925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lang="it-IT" sz="19900" b="1" dirty="0">
                <a:solidFill>
                  <a:schemeClr val="bg1"/>
                </a:solidFill>
                <a:latin typeface="Avenir Black" panose="02000503020000020003" pitchFamily="2" charset="0"/>
              </a:rPr>
              <a:t>PAROLA CHIAVE</a:t>
            </a:r>
            <a:r>
              <a:rPr sz="19900" b="1" dirty="0">
                <a:solidFill>
                  <a:schemeClr val="bg1"/>
                </a:solidFill>
                <a:latin typeface="Avenir Black" panose="02000503020000020003" pitchFamily="2" charset="0"/>
              </a:rPr>
              <a:t> </a:t>
            </a:r>
          </a:p>
        </p:txBody>
      </p:sp>
    </p:spTree>
    <p:extLst>
      <p:ext uri="{BB962C8B-B14F-4D97-AF65-F5344CB8AC3E}">
        <p14:creationId xmlns:p14="http://schemas.microsoft.com/office/powerpoint/2010/main" val="513057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STO FINTO TESTO FINTO TESTO FINTO TESTO…">
            <a:extLst>
              <a:ext uri="{FF2B5EF4-FFF2-40B4-BE49-F238E27FC236}">
                <a16:creationId xmlns:a16="http://schemas.microsoft.com/office/drawing/2014/main" id="{F7301544-73AB-5E95-1770-985268E931F3}"/>
              </a:ext>
            </a:extLst>
          </p:cNvPr>
          <p:cNvSpPr txBox="1"/>
          <p:nvPr/>
        </p:nvSpPr>
        <p:spPr>
          <a:xfrm>
            <a:off x="0" y="4080463"/>
            <a:ext cx="2447925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lang="it-IT" sz="19900" b="1" dirty="0">
                <a:solidFill>
                  <a:schemeClr val="bg1"/>
                </a:solidFill>
                <a:latin typeface="Avenir Black" panose="02000503020000020003" pitchFamily="2" charset="0"/>
              </a:rPr>
              <a:t>PAROLA CHIAVE</a:t>
            </a:r>
            <a:r>
              <a:rPr sz="19900" b="1" dirty="0">
                <a:solidFill>
                  <a:schemeClr val="bg1"/>
                </a:solidFill>
                <a:latin typeface="Avenir Black" panose="02000503020000020003" pitchFamily="2" charset="0"/>
              </a:rPr>
              <a:t> </a:t>
            </a:r>
          </a:p>
        </p:txBody>
      </p:sp>
    </p:spTree>
    <p:extLst>
      <p:ext uri="{BB962C8B-B14F-4D97-AF65-F5344CB8AC3E}">
        <p14:creationId xmlns:p14="http://schemas.microsoft.com/office/powerpoint/2010/main" val="1859165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4019E8C-30EE-5F7D-13AD-A250A1562ACA}"/>
            </a:ext>
          </a:extLst>
        </p:cNvPr>
        <p:cNvGrpSpPr/>
        <p:nvPr/>
      </p:nvGrpSpPr>
      <p:grpSpPr>
        <a:xfrm>
          <a:off x="0" y="0"/>
          <a:ext cx="0" cy="0"/>
          <a:chOff x="0" y="0"/>
          <a:chExt cx="0" cy="0"/>
        </a:xfrm>
      </p:grpSpPr>
      <p:sp>
        <p:nvSpPr>
          <p:cNvPr id="3" name="TESTO FINTO TESTO FINTO TESTO FINTO TESTO…">
            <a:extLst>
              <a:ext uri="{FF2B5EF4-FFF2-40B4-BE49-F238E27FC236}">
                <a16:creationId xmlns:a16="http://schemas.microsoft.com/office/drawing/2014/main" id="{618D8665-2FE9-436E-39D2-80D65B7FCA7C}"/>
              </a:ext>
            </a:extLst>
          </p:cNvPr>
          <p:cNvSpPr txBox="1"/>
          <p:nvPr/>
        </p:nvSpPr>
        <p:spPr>
          <a:xfrm>
            <a:off x="0" y="4080463"/>
            <a:ext cx="2447925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lang="it-IT" sz="19900" b="1" dirty="0">
                <a:solidFill>
                  <a:srgbClr val="0070C0"/>
                </a:solidFill>
                <a:latin typeface="Avenir Black" panose="02000503020000020003" pitchFamily="2" charset="0"/>
              </a:rPr>
              <a:t>PAROLA CHIAVE</a:t>
            </a:r>
            <a:r>
              <a:rPr sz="19900" b="1" dirty="0">
                <a:solidFill>
                  <a:srgbClr val="0070C0"/>
                </a:solidFill>
                <a:latin typeface="Avenir Black" panose="02000503020000020003" pitchFamily="2" charset="0"/>
              </a:rPr>
              <a:t> </a:t>
            </a:r>
          </a:p>
        </p:txBody>
      </p:sp>
    </p:spTree>
    <p:extLst>
      <p:ext uri="{BB962C8B-B14F-4D97-AF65-F5344CB8AC3E}">
        <p14:creationId xmlns:p14="http://schemas.microsoft.com/office/powerpoint/2010/main" val="1409843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STO FINTO TESTO FINTO TESTO FINTO TESTO…">
            <a:extLst>
              <a:ext uri="{FF2B5EF4-FFF2-40B4-BE49-F238E27FC236}">
                <a16:creationId xmlns:a16="http://schemas.microsoft.com/office/drawing/2014/main" id="{33D43C0D-B7C3-6159-67E0-194B8892C6FB}"/>
              </a:ext>
            </a:extLst>
          </p:cNvPr>
          <p:cNvSpPr txBox="1"/>
          <p:nvPr/>
        </p:nvSpPr>
        <p:spPr>
          <a:xfrm>
            <a:off x="0" y="4080463"/>
            <a:ext cx="2447925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lang="it-IT" sz="19900" b="1" dirty="0">
                <a:solidFill>
                  <a:srgbClr val="FFFF00"/>
                </a:solidFill>
                <a:latin typeface="Avenir Black" panose="02000503020000020003" pitchFamily="2" charset="0"/>
              </a:rPr>
              <a:t>PAROLA CHIAVE</a:t>
            </a:r>
            <a:r>
              <a:rPr sz="19900" b="1" dirty="0">
                <a:solidFill>
                  <a:srgbClr val="FFFF00"/>
                </a:solidFill>
                <a:latin typeface="Avenir Black" panose="02000503020000020003" pitchFamily="2" charset="0"/>
              </a:rPr>
              <a:t> </a:t>
            </a:r>
          </a:p>
        </p:txBody>
      </p:sp>
    </p:spTree>
    <p:extLst>
      <p:ext uri="{BB962C8B-B14F-4D97-AF65-F5344CB8AC3E}">
        <p14:creationId xmlns:p14="http://schemas.microsoft.com/office/powerpoint/2010/main" val="120353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Lorem ipsum dolor sit amet, consectetur adipiscing elit. Ut vulputate elit quis elit tincidunt cursus. Praesent scelerisque lacinia lacus vitae lobortis. Maecenas consectetur ligula accumsan, fringilla nulla id, ultrices orci. Donec tristique blandit ris">
            <a:extLst>
              <a:ext uri="{FF2B5EF4-FFF2-40B4-BE49-F238E27FC236}">
                <a16:creationId xmlns:a16="http://schemas.microsoft.com/office/drawing/2014/main" id="{92AAE6D6-F43C-39DC-0A72-90C96CE48A38}"/>
              </a:ext>
            </a:extLst>
          </p:cNvPr>
          <p:cNvSpPr txBox="1"/>
          <p:nvPr/>
        </p:nvSpPr>
        <p:spPr>
          <a:xfrm>
            <a:off x="978460" y="4633465"/>
            <a:ext cx="22522329" cy="6750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2933">
                <a:solidFill>
                  <a:srgbClr val="424244"/>
                </a:solidFill>
                <a:latin typeface="Verdana"/>
                <a:ea typeface="Verdana"/>
                <a:cs typeface="Verdana"/>
                <a:sym typeface="Verdana"/>
              </a:defRPr>
            </a:pPr>
            <a:r>
              <a:rPr sz="5400" dirty="0">
                <a:solidFill>
                  <a:srgbClr val="002060"/>
                </a:solidFill>
                <a:latin typeface="Avenir Medium" panose="02000503020000020003" pitchFamily="2" charset="0"/>
              </a:rPr>
              <a:t>Lorem ipsum dolor sit </a:t>
            </a:r>
            <a:r>
              <a:rPr sz="5400" dirty="0" err="1">
                <a:solidFill>
                  <a:srgbClr val="002060"/>
                </a:solidFill>
                <a:latin typeface="Avenir Medium" panose="02000503020000020003" pitchFamily="2" charset="0"/>
              </a:rPr>
              <a:t>amet</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consectetur</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adipiscing</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elit</a:t>
            </a:r>
            <a:r>
              <a:rPr sz="5400" dirty="0">
                <a:solidFill>
                  <a:srgbClr val="002060"/>
                </a:solidFill>
                <a:latin typeface="Avenir Medium" panose="02000503020000020003" pitchFamily="2" charset="0"/>
              </a:rPr>
              <a:t>. Ut </a:t>
            </a:r>
            <a:r>
              <a:rPr sz="5400" dirty="0" err="1">
                <a:solidFill>
                  <a:srgbClr val="002060"/>
                </a:solidFill>
                <a:latin typeface="Avenir Medium" panose="02000503020000020003" pitchFamily="2" charset="0"/>
              </a:rPr>
              <a:t>vulputate</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elit</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quis</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elit</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tincidunt</a:t>
            </a:r>
            <a:r>
              <a:rPr sz="5400" dirty="0">
                <a:solidFill>
                  <a:srgbClr val="002060"/>
                </a:solidFill>
                <a:latin typeface="Avenir Medium" panose="02000503020000020003" pitchFamily="2" charset="0"/>
              </a:rPr>
              <a:t> cursus. </a:t>
            </a:r>
            <a:r>
              <a:rPr sz="5400" dirty="0" err="1">
                <a:solidFill>
                  <a:srgbClr val="002060"/>
                </a:solidFill>
                <a:latin typeface="Avenir Medium" panose="02000503020000020003" pitchFamily="2" charset="0"/>
              </a:rPr>
              <a:t>Praesent</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scelerisque</a:t>
            </a:r>
            <a:r>
              <a:rPr sz="5400" dirty="0">
                <a:solidFill>
                  <a:srgbClr val="002060"/>
                </a:solidFill>
                <a:latin typeface="Avenir Medium" panose="02000503020000020003" pitchFamily="2" charset="0"/>
              </a:rPr>
              <a:t> lacinia </a:t>
            </a:r>
            <a:r>
              <a:rPr sz="5400" dirty="0" err="1">
                <a:solidFill>
                  <a:srgbClr val="002060"/>
                </a:solidFill>
                <a:latin typeface="Avenir Medium" panose="02000503020000020003" pitchFamily="2" charset="0"/>
              </a:rPr>
              <a:t>lacus</a:t>
            </a:r>
            <a:r>
              <a:rPr sz="5400" dirty="0">
                <a:solidFill>
                  <a:srgbClr val="002060"/>
                </a:solidFill>
                <a:latin typeface="Avenir Medium" panose="02000503020000020003" pitchFamily="2" charset="0"/>
              </a:rPr>
              <a:t> vitae </a:t>
            </a:r>
            <a:r>
              <a:rPr sz="5400" dirty="0" err="1">
                <a:solidFill>
                  <a:srgbClr val="002060"/>
                </a:solidFill>
                <a:latin typeface="Avenir Medium" panose="02000503020000020003" pitchFamily="2" charset="0"/>
              </a:rPr>
              <a:t>lobortis</a:t>
            </a:r>
            <a:r>
              <a:rPr sz="5400" dirty="0">
                <a:solidFill>
                  <a:srgbClr val="002060"/>
                </a:solidFill>
                <a:latin typeface="Avenir Medium" panose="02000503020000020003" pitchFamily="2" charset="0"/>
              </a:rPr>
              <a:t>. Maecenas </a:t>
            </a:r>
            <a:r>
              <a:rPr sz="5400" dirty="0" err="1">
                <a:solidFill>
                  <a:srgbClr val="002060"/>
                </a:solidFill>
                <a:latin typeface="Avenir Medium" panose="02000503020000020003" pitchFamily="2" charset="0"/>
              </a:rPr>
              <a:t>consectetur</a:t>
            </a:r>
            <a:r>
              <a:rPr sz="5400" dirty="0">
                <a:solidFill>
                  <a:srgbClr val="002060"/>
                </a:solidFill>
                <a:latin typeface="Avenir Medium" panose="02000503020000020003" pitchFamily="2" charset="0"/>
              </a:rPr>
              <a:t> ligula </a:t>
            </a:r>
            <a:r>
              <a:rPr sz="5400" dirty="0" err="1">
                <a:solidFill>
                  <a:srgbClr val="002060"/>
                </a:solidFill>
                <a:latin typeface="Avenir Medium" panose="02000503020000020003" pitchFamily="2" charset="0"/>
              </a:rPr>
              <a:t>accumsan</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fringilla</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nulla</a:t>
            </a:r>
            <a:r>
              <a:rPr sz="5400" dirty="0">
                <a:solidFill>
                  <a:srgbClr val="002060"/>
                </a:solidFill>
                <a:latin typeface="Avenir Medium" panose="02000503020000020003" pitchFamily="2" charset="0"/>
              </a:rPr>
              <a:t> id, </a:t>
            </a:r>
            <a:r>
              <a:rPr sz="5400" dirty="0" err="1">
                <a:solidFill>
                  <a:srgbClr val="002060"/>
                </a:solidFill>
                <a:latin typeface="Avenir Medium" panose="02000503020000020003" pitchFamily="2" charset="0"/>
              </a:rPr>
              <a:t>ultrices</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orci</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Donec</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tristique</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blandit</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risus</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ut</a:t>
            </a:r>
            <a:r>
              <a:rPr sz="5400" dirty="0">
                <a:solidFill>
                  <a:srgbClr val="002060"/>
                </a:solidFill>
                <a:latin typeface="Avenir Medium" panose="02000503020000020003" pitchFamily="2" charset="0"/>
              </a:rPr>
              <a:t> lacinia. </a:t>
            </a:r>
            <a:r>
              <a:rPr sz="5400" dirty="0" err="1">
                <a:solidFill>
                  <a:srgbClr val="002060"/>
                </a:solidFill>
                <a:latin typeface="Avenir Medium" panose="02000503020000020003" pitchFamily="2" charset="0"/>
              </a:rPr>
              <a:t>Etiam</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commodo</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iaculis</a:t>
            </a:r>
            <a:r>
              <a:rPr sz="5400" dirty="0">
                <a:solidFill>
                  <a:srgbClr val="002060"/>
                </a:solidFill>
                <a:latin typeface="Avenir Medium" panose="02000503020000020003" pitchFamily="2" charset="0"/>
              </a:rPr>
              <a:t> lorem ac pulvinar. Nunc </a:t>
            </a:r>
            <a:r>
              <a:rPr sz="5400" dirty="0" err="1">
                <a:solidFill>
                  <a:srgbClr val="002060"/>
                </a:solidFill>
                <a:latin typeface="Avenir Medium" panose="02000503020000020003" pitchFamily="2" charset="0"/>
              </a:rPr>
              <a:t>dignissim</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massa</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ullamcorper</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massa</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molestie</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vehicula</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pretium</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leo</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posuere</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Proin</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facilisis</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nibh</a:t>
            </a:r>
            <a:r>
              <a:rPr sz="5400" dirty="0">
                <a:solidFill>
                  <a:srgbClr val="002060"/>
                </a:solidFill>
                <a:latin typeface="Avenir Medium" panose="02000503020000020003" pitchFamily="2" charset="0"/>
              </a:rPr>
              <a:t> vitae </a:t>
            </a:r>
            <a:r>
              <a:rPr sz="5400" dirty="0" err="1">
                <a:solidFill>
                  <a:srgbClr val="002060"/>
                </a:solidFill>
                <a:latin typeface="Avenir Medium" panose="02000503020000020003" pitchFamily="2" charset="0"/>
              </a:rPr>
              <a:t>nibh</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vehicula</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sed</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volutpat</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lacus</a:t>
            </a:r>
            <a:r>
              <a:rPr sz="5400" dirty="0">
                <a:solidFill>
                  <a:srgbClr val="002060"/>
                </a:solidFill>
                <a:latin typeface="Avenir Medium" panose="02000503020000020003" pitchFamily="2" charset="0"/>
              </a:rPr>
              <a:t> </a:t>
            </a:r>
            <a:r>
              <a:rPr sz="5400" dirty="0" err="1">
                <a:solidFill>
                  <a:srgbClr val="002060"/>
                </a:solidFill>
                <a:latin typeface="Avenir Medium" panose="02000503020000020003" pitchFamily="2" charset="0"/>
              </a:rPr>
              <a:t>tincidunt</a:t>
            </a:r>
            <a:r>
              <a:rPr sz="5400" dirty="0">
                <a:solidFill>
                  <a:srgbClr val="002060"/>
                </a:solidFill>
                <a:latin typeface="Avenir Medium" panose="02000503020000020003" pitchFamily="2" charset="0"/>
              </a:rPr>
              <a:t>. </a:t>
            </a:r>
          </a:p>
          <a:p>
            <a:pPr algn="just" defTabSz="457200">
              <a:defRPr sz="2933">
                <a:solidFill>
                  <a:srgbClr val="424244"/>
                </a:solidFill>
                <a:latin typeface="Verdana"/>
                <a:ea typeface="Verdana"/>
                <a:cs typeface="Verdana"/>
                <a:sym typeface="Verdana"/>
              </a:defRPr>
            </a:pPr>
            <a:r>
              <a:rPr sz="5400" dirty="0">
                <a:solidFill>
                  <a:srgbClr val="002060"/>
                </a:solidFill>
                <a:latin typeface="Avenir Medium" panose="02000503020000020003" pitchFamily="2" charset="0"/>
              </a:rPr>
              <a:t>. </a:t>
            </a:r>
          </a:p>
        </p:txBody>
      </p:sp>
    </p:spTree>
    <p:extLst>
      <p:ext uri="{BB962C8B-B14F-4D97-AF65-F5344CB8AC3E}">
        <p14:creationId xmlns:p14="http://schemas.microsoft.com/office/powerpoint/2010/main" val="1104226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Lorem ipsum dolor sit amet, consectetur adipiscing elit. Ut vulputate elit quis elit tincidunt cursus. Praesent scelerisque lacinia lacus vitae lobortis. Maecenas consectetur ligula accumsan, fringilla nulla id, ultrices orci. Donec tristique blandit ris">
            <a:extLst>
              <a:ext uri="{FF2B5EF4-FFF2-40B4-BE49-F238E27FC236}">
                <a16:creationId xmlns:a16="http://schemas.microsoft.com/office/drawing/2014/main" id="{AA29D7F8-9509-E539-D193-B8FD4923D546}"/>
              </a:ext>
            </a:extLst>
          </p:cNvPr>
          <p:cNvSpPr txBox="1"/>
          <p:nvPr/>
        </p:nvSpPr>
        <p:spPr>
          <a:xfrm>
            <a:off x="978460" y="4952854"/>
            <a:ext cx="22522329" cy="28110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2933">
                <a:solidFill>
                  <a:srgbClr val="424244"/>
                </a:solidFill>
                <a:latin typeface="Verdana"/>
                <a:ea typeface="Verdana"/>
                <a:cs typeface="Verdana"/>
                <a:sym typeface="Verdana"/>
              </a:defRPr>
            </a:pPr>
            <a:r>
              <a:rPr lang="it-IT" sz="4400" dirty="0">
                <a:solidFill>
                  <a:srgbClr val="002060"/>
                </a:solidFill>
                <a:latin typeface="Avenir Medium" panose="02000503020000020003" pitchFamily="2" charset="0"/>
              </a:rPr>
              <a:t>LOREM IPSUM DOLOR SIT AMET, CONSECTETUR ADIPISCING ELIT. UT VULPUTATE ELIT QUIS ELIT TINCIDUNT CURSUS. PRAESENT SCELERISQUE LACINIA LACUS VITAE LOBORTIS. MAECENAS CONSECTETUR LIGULA ACCUMSAN, FRINGILLA NULLA ID, ULTRICES ORCI. DONEC TRISTIQUE BLANDIT RISUS UT LACINIA. </a:t>
            </a:r>
          </a:p>
        </p:txBody>
      </p:sp>
      <p:sp>
        <p:nvSpPr>
          <p:cNvPr id="5" name="TITOLO DELLA PRESENTAZIONE…">
            <a:extLst>
              <a:ext uri="{FF2B5EF4-FFF2-40B4-BE49-F238E27FC236}">
                <a16:creationId xmlns:a16="http://schemas.microsoft.com/office/drawing/2014/main" id="{D3358007-B1C3-6113-720D-30188A0D6463}"/>
              </a:ext>
            </a:extLst>
          </p:cNvPr>
          <p:cNvSpPr txBox="1"/>
          <p:nvPr/>
        </p:nvSpPr>
        <p:spPr>
          <a:xfrm>
            <a:off x="-1" y="11995728"/>
            <a:ext cx="24479250"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400">
                <a:latin typeface="Verdana"/>
                <a:ea typeface="Verdana"/>
                <a:cs typeface="Verdana"/>
                <a:sym typeface="Verdana"/>
              </a:defRPr>
            </a:pPr>
            <a:r>
              <a:rPr lang="it-IT" sz="8800" b="1" dirty="0">
                <a:solidFill>
                  <a:srgbClr val="0070C0"/>
                </a:solidFill>
                <a:latin typeface="Avenir Black" panose="02000503020000020003" pitchFamily="2" charset="0"/>
              </a:rPr>
              <a:t>ITEMS ITEMS ITEMS ITEMS</a:t>
            </a:r>
            <a:endParaRPr sz="8800" b="1" dirty="0">
              <a:solidFill>
                <a:srgbClr val="0070C0"/>
              </a:solidFill>
              <a:latin typeface="Avenir Black" panose="02000503020000020003" pitchFamily="2" charset="0"/>
            </a:endParaRPr>
          </a:p>
        </p:txBody>
      </p:sp>
    </p:spTree>
    <p:extLst>
      <p:ext uri="{BB962C8B-B14F-4D97-AF65-F5344CB8AC3E}">
        <p14:creationId xmlns:p14="http://schemas.microsoft.com/office/powerpoint/2010/main" val="49968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Lorem ipsum dolor sit amet, consectetur adipiscing elit. Ut vulputate elit quis elit tincidunt cursus. Praesent scelerisque lacinia lacus vitae lobortis. Maecenas consectetur ligula accumsan, fringilla nulla id, ultrices orci. Donec tristique blandit ris">
            <a:extLst>
              <a:ext uri="{FF2B5EF4-FFF2-40B4-BE49-F238E27FC236}">
                <a16:creationId xmlns:a16="http://schemas.microsoft.com/office/drawing/2014/main" id="{21B63B71-2C4A-C766-1C39-0E6D49408006}"/>
              </a:ext>
            </a:extLst>
          </p:cNvPr>
          <p:cNvSpPr txBox="1"/>
          <p:nvPr/>
        </p:nvSpPr>
        <p:spPr>
          <a:xfrm>
            <a:off x="2848408" y="2395930"/>
            <a:ext cx="18782433"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2933">
                <a:solidFill>
                  <a:srgbClr val="424244"/>
                </a:solidFill>
                <a:latin typeface="Verdana"/>
                <a:ea typeface="Verdana"/>
                <a:cs typeface="Verdana"/>
                <a:sym typeface="Verdana"/>
              </a:defRPr>
            </a:pPr>
            <a:r>
              <a:rPr lang="it-IT" sz="4800" dirty="0">
                <a:solidFill>
                  <a:srgbClr val="002060"/>
                </a:solidFill>
                <a:latin typeface="Avenir Medium" panose="02000503020000020003" pitchFamily="2" charset="0"/>
              </a:rPr>
              <a:t>LOREM IPSUM DOLOR SIT AMET, CONSECTETUR ADIPISCING ELIT. UT VULPUTATE ELIT QUIS ELIT TINCIDUNT CURSUS. PRAESENT SCELERISQUE LACINIA LACUS VITAE LOBORTIS. MAECENAS CONSECTETUR LIGULA ACCUMSAN, FRINGILLA NULLA ID, ULTRICES ORCI. DONEC TRISTIQUE BLANDIT RISUS UT LACINIA. ETIAM COMMODO IACULIS LOREM AC PULVINAR. NUNC DIGNISSIM MASSA ULLAMCORPER MASSA MOLESTIE, VEHICULA PRETIUM LEO POSUERE. PROIN FACILISIS NIBH VITAE NIBH VEHICULA, SED VOLUTPAT LACUS TINCIDUNT. </a:t>
            </a:r>
          </a:p>
          <a:p>
            <a:pPr algn="just" defTabSz="457200">
              <a:defRPr sz="2933">
                <a:solidFill>
                  <a:srgbClr val="424244"/>
                </a:solidFill>
                <a:latin typeface="Verdana"/>
                <a:ea typeface="Verdana"/>
                <a:cs typeface="Verdana"/>
                <a:sym typeface="Verdana"/>
              </a:defRPr>
            </a:pPr>
            <a:r>
              <a:rPr lang="it-IT" sz="4800" dirty="0">
                <a:solidFill>
                  <a:srgbClr val="002060"/>
                </a:solidFill>
                <a:latin typeface="Avenir Medium" panose="02000503020000020003" pitchFamily="2" charset="0"/>
              </a:rPr>
              <a:t>. </a:t>
            </a:r>
          </a:p>
        </p:txBody>
      </p:sp>
    </p:spTree>
    <p:extLst>
      <p:ext uri="{BB962C8B-B14F-4D97-AF65-F5344CB8AC3E}">
        <p14:creationId xmlns:p14="http://schemas.microsoft.com/office/powerpoint/2010/main" val="1926802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Lorem ipsum dolor sit amet, consectetur adipiscing elit. Ut vulputate elit quis elit tincidunt cursus. Praesent scelerisque lacinia lacus vitae lobortis. Maecenas consectetur ligula accumsan, fringilla nulla id, ultrices orci. Donec tristique blandit ris">
            <a:extLst>
              <a:ext uri="{FF2B5EF4-FFF2-40B4-BE49-F238E27FC236}">
                <a16:creationId xmlns:a16="http://schemas.microsoft.com/office/drawing/2014/main" id="{35E6E1A5-6556-5840-ABDE-481C1246E90F}"/>
              </a:ext>
            </a:extLst>
          </p:cNvPr>
          <p:cNvSpPr txBox="1"/>
          <p:nvPr/>
        </p:nvSpPr>
        <p:spPr>
          <a:xfrm>
            <a:off x="2293371" y="5116828"/>
            <a:ext cx="18782433" cy="7489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2933">
                <a:solidFill>
                  <a:srgbClr val="424244"/>
                </a:solidFill>
                <a:latin typeface="Verdana"/>
                <a:ea typeface="Verdana"/>
                <a:cs typeface="Verdana"/>
                <a:sym typeface="Verdana"/>
              </a:defRPr>
            </a:pPr>
            <a:r>
              <a:rPr sz="4000" dirty="0">
                <a:solidFill>
                  <a:srgbClr val="002060"/>
                </a:solidFill>
                <a:latin typeface="Avenir Medium" panose="02000503020000020003" pitchFamily="2" charset="0"/>
              </a:rPr>
              <a:t>Lorem ipsum dolor sit </a:t>
            </a:r>
            <a:r>
              <a:rPr sz="4000" dirty="0" err="1">
                <a:solidFill>
                  <a:srgbClr val="002060"/>
                </a:solidFill>
                <a:latin typeface="Avenir Medium" panose="02000503020000020003" pitchFamily="2" charset="0"/>
              </a:rPr>
              <a:t>amet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consectetur</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adipiscing</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Ut </a:t>
            </a:r>
            <a:r>
              <a:rPr sz="4000" dirty="0" err="1">
                <a:solidFill>
                  <a:srgbClr val="002060"/>
                </a:solidFill>
                <a:latin typeface="Avenir Medium" panose="02000503020000020003" pitchFamily="2" charset="0"/>
              </a:rPr>
              <a:t>vulputate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quis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tincidunt</a:t>
            </a:r>
            <a:r>
              <a:rPr sz="4000" dirty="0">
                <a:solidFill>
                  <a:srgbClr val="002060"/>
                </a:solidFill>
                <a:latin typeface="Avenir Medium" panose="02000503020000020003" pitchFamily="2" charset="0"/>
              </a:rPr>
              <a:t> cursus. </a:t>
            </a:r>
            <a:r>
              <a:rPr sz="4000" dirty="0" err="1">
                <a:solidFill>
                  <a:srgbClr val="002060"/>
                </a:solidFill>
                <a:latin typeface="Avenir Medium" panose="02000503020000020003" pitchFamily="2" charset="0"/>
              </a:rPr>
              <a:t>Praesent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scelerisque</a:t>
            </a:r>
            <a:r>
              <a:rPr sz="4000" dirty="0">
                <a:solidFill>
                  <a:srgbClr val="002060"/>
                </a:solidFill>
                <a:latin typeface="Avenir Medium" panose="02000503020000020003" pitchFamily="2" charset="0"/>
              </a:rPr>
              <a:t> lacinia </a:t>
            </a:r>
            <a:r>
              <a:rPr sz="4000" dirty="0" err="1">
                <a:solidFill>
                  <a:srgbClr val="002060"/>
                </a:solidFill>
                <a:latin typeface="Avenir Medium" panose="02000503020000020003" pitchFamily="2" charset="0"/>
              </a:rPr>
              <a:t>lacus</a:t>
            </a:r>
            <a:r>
              <a:rPr sz="4000" dirty="0">
                <a:solidFill>
                  <a:srgbClr val="002060"/>
                </a:solidFill>
                <a:latin typeface="Avenir Medium" panose="02000503020000020003" pitchFamily="2" charset="0"/>
              </a:rPr>
              <a:t> vitae </a:t>
            </a:r>
            <a:r>
              <a:rPr sz="4000" dirty="0" err="1">
                <a:solidFill>
                  <a:srgbClr val="002060"/>
                </a:solidFill>
                <a:latin typeface="Avenir Medium" panose="02000503020000020003" pitchFamily="2" charset="0"/>
              </a:rPr>
              <a:t>lobortis</a:t>
            </a:r>
            <a:r>
              <a:rPr sz="4000" dirty="0">
                <a:solidFill>
                  <a:srgbClr val="002060"/>
                </a:solidFill>
                <a:latin typeface="Avenir Medium" panose="02000503020000020003" pitchFamily="2" charset="0"/>
              </a:rPr>
              <a:t>. Maecenas </a:t>
            </a:r>
            <a:r>
              <a:rPr sz="4000" dirty="0" err="1">
                <a:solidFill>
                  <a:srgbClr val="002060"/>
                </a:solidFill>
                <a:latin typeface="Avenir Medium" panose="02000503020000020003" pitchFamily="2" charset="0"/>
              </a:rPr>
              <a:t>consectetur</a:t>
            </a:r>
            <a:r>
              <a:rPr sz="4000" dirty="0">
                <a:solidFill>
                  <a:srgbClr val="002060"/>
                </a:solidFill>
                <a:latin typeface="Avenir Medium" panose="02000503020000020003" pitchFamily="2" charset="0"/>
              </a:rPr>
              <a:t> ligula </a:t>
            </a:r>
            <a:r>
              <a:rPr sz="4000" dirty="0" err="1">
                <a:solidFill>
                  <a:srgbClr val="002060"/>
                </a:solidFill>
                <a:latin typeface="Avenir Medium" panose="02000503020000020003" pitchFamily="2" charset="0"/>
              </a:rPr>
              <a:t>accumsan</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fringilla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nulla</a:t>
            </a:r>
            <a:r>
              <a:rPr sz="4000" dirty="0">
                <a:solidFill>
                  <a:srgbClr val="002060"/>
                </a:solidFill>
                <a:latin typeface="Avenir Medium" panose="02000503020000020003" pitchFamily="2" charset="0"/>
              </a:rPr>
              <a:t> id, </a:t>
            </a:r>
            <a:r>
              <a:rPr sz="4000" dirty="0" err="1">
                <a:solidFill>
                  <a:srgbClr val="002060"/>
                </a:solidFill>
                <a:latin typeface="Avenir Medium" panose="02000503020000020003" pitchFamily="2" charset="0"/>
              </a:rPr>
              <a:t>ultrices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orci</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Donec</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tristique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blandit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risus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ut</a:t>
            </a:r>
            <a:r>
              <a:rPr sz="4000" dirty="0">
                <a:solidFill>
                  <a:srgbClr val="002060"/>
                </a:solidFill>
                <a:latin typeface="Avenir Medium" panose="02000503020000020003" pitchFamily="2" charset="0"/>
              </a:rPr>
              <a:t> lacinia. </a:t>
            </a:r>
            <a:r>
              <a:rPr sz="4000" dirty="0" err="1">
                <a:solidFill>
                  <a:srgbClr val="002060"/>
                </a:solidFill>
                <a:latin typeface="Avenir Medium" panose="02000503020000020003" pitchFamily="2" charset="0"/>
              </a:rPr>
              <a:t>Etiam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commodo</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iaculis</a:t>
            </a:r>
            <a:r>
              <a:rPr sz="4000" dirty="0">
                <a:solidFill>
                  <a:srgbClr val="002060"/>
                </a:solidFill>
                <a:latin typeface="Avenir Medium" panose="02000503020000020003" pitchFamily="2" charset="0"/>
              </a:rPr>
              <a:t> lorem ac pulvinar. Nunc </a:t>
            </a:r>
            <a:r>
              <a:rPr sz="4000" dirty="0" err="1">
                <a:solidFill>
                  <a:srgbClr val="002060"/>
                </a:solidFill>
                <a:latin typeface="Avenir Medium" panose="02000503020000020003" pitchFamily="2" charset="0"/>
              </a:rPr>
              <a:t>dignissim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massa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ullamcorper</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massa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molestie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vehicula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pretium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leo</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posuere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Proin</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facilisis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nibh</a:t>
            </a:r>
            <a:r>
              <a:rPr sz="4000" dirty="0">
                <a:solidFill>
                  <a:srgbClr val="002060"/>
                </a:solidFill>
                <a:latin typeface="Avenir Medium" panose="02000503020000020003" pitchFamily="2" charset="0"/>
              </a:rPr>
              <a:t> vitae </a:t>
            </a:r>
            <a:r>
              <a:rPr sz="4000" dirty="0" err="1">
                <a:solidFill>
                  <a:srgbClr val="002060"/>
                </a:solidFill>
                <a:latin typeface="Avenir Medium" panose="02000503020000020003" pitchFamily="2" charset="0"/>
              </a:rPr>
              <a:t>nibh</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vehicula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sed</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volutpat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lacus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tincidunt</a:t>
            </a:r>
            <a:r>
              <a:rPr sz="4000" dirty="0">
                <a:solidFill>
                  <a:srgbClr val="002060"/>
                </a:solidFill>
                <a:latin typeface="Avenir Medium" panose="02000503020000020003" pitchFamily="2" charset="0"/>
              </a:rPr>
              <a:t>. </a:t>
            </a:r>
          </a:p>
          <a:p>
            <a:pPr algn="just" defTabSz="457200">
              <a:defRPr sz="2933">
                <a:solidFill>
                  <a:srgbClr val="424244"/>
                </a:solidFill>
                <a:latin typeface="Verdana"/>
                <a:ea typeface="Verdana"/>
                <a:cs typeface="Verdana"/>
                <a:sym typeface="Verdana"/>
              </a:defRPr>
            </a:pPr>
            <a:r>
              <a:rPr sz="4000" dirty="0">
                <a:solidFill>
                  <a:srgbClr val="002060"/>
                </a:solidFill>
                <a:latin typeface="Avenir Medium" panose="02000503020000020003" pitchFamily="2" charset="0"/>
              </a:rPr>
              <a:t>Lorem ipsum dolor sit </a:t>
            </a:r>
            <a:r>
              <a:rPr sz="4000" dirty="0" err="1">
                <a:solidFill>
                  <a:srgbClr val="002060"/>
                </a:solidFill>
                <a:latin typeface="Avenir Medium" panose="02000503020000020003" pitchFamily="2" charset="0"/>
              </a:rPr>
              <a:t>amet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consectetur</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adipiscing</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Ut </a:t>
            </a:r>
            <a:r>
              <a:rPr sz="4000" dirty="0" err="1">
                <a:solidFill>
                  <a:srgbClr val="002060"/>
                </a:solidFill>
                <a:latin typeface="Avenir Medium" panose="02000503020000020003" pitchFamily="2" charset="0"/>
              </a:rPr>
              <a:t>vulputate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quis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tincidunt</a:t>
            </a:r>
            <a:r>
              <a:rPr sz="4000" dirty="0">
                <a:solidFill>
                  <a:srgbClr val="002060"/>
                </a:solidFill>
                <a:latin typeface="Avenir Medium" panose="02000503020000020003" pitchFamily="2" charset="0"/>
              </a:rPr>
              <a:t> cursus. </a:t>
            </a:r>
            <a:r>
              <a:rPr sz="4000" dirty="0" err="1">
                <a:solidFill>
                  <a:srgbClr val="002060"/>
                </a:solidFill>
                <a:latin typeface="Avenir Medium" panose="02000503020000020003" pitchFamily="2" charset="0"/>
              </a:rPr>
              <a:t>Praesent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scelerisque</a:t>
            </a:r>
            <a:r>
              <a:rPr sz="4000" dirty="0">
                <a:solidFill>
                  <a:srgbClr val="002060"/>
                </a:solidFill>
                <a:latin typeface="Avenir Medium" panose="02000503020000020003" pitchFamily="2" charset="0"/>
              </a:rPr>
              <a:t> lacinia </a:t>
            </a:r>
            <a:r>
              <a:rPr sz="4000" dirty="0" err="1">
                <a:solidFill>
                  <a:srgbClr val="002060"/>
                </a:solidFill>
                <a:latin typeface="Avenir Medium" panose="02000503020000020003" pitchFamily="2" charset="0"/>
              </a:rPr>
              <a:t>lacus</a:t>
            </a:r>
            <a:r>
              <a:rPr sz="4000" dirty="0">
                <a:solidFill>
                  <a:srgbClr val="002060"/>
                </a:solidFill>
                <a:latin typeface="Avenir Medium" panose="02000503020000020003" pitchFamily="2" charset="0"/>
              </a:rPr>
              <a:t> vitae </a:t>
            </a:r>
            <a:r>
              <a:rPr sz="4000" dirty="0" err="1">
                <a:solidFill>
                  <a:srgbClr val="002060"/>
                </a:solidFill>
                <a:latin typeface="Avenir Medium" panose="02000503020000020003" pitchFamily="2" charset="0"/>
              </a:rPr>
              <a:t>lobortis</a:t>
            </a:r>
            <a:r>
              <a:rPr sz="4000" dirty="0">
                <a:solidFill>
                  <a:srgbClr val="002060"/>
                </a:solidFill>
                <a:latin typeface="Avenir Medium" panose="02000503020000020003" pitchFamily="2" charset="0"/>
              </a:rPr>
              <a:t>. Maecenas </a:t>
            </a:r>
            <a:r>
              <a:rPr sz="4000" dirty="0" err="1">
                <a:solidFill>
                  <a:srgbClr val="002060"/>
                </a:solidFill>
                <a:latin typeface="Avenir Medium" panose="02000503020000020003" pitchFamily="2" charset="0"/>
              </a:rPr>
              <a:t>consectetur</a:t>
            </a:r>
            <a:r>
              <a:rPr sz="4000" dirty="0">
                <a:solidFill>
                  <a:srgbClr val="002060"/>
                </a:solidFill>
                <a:latin typeface="Avenir Medium" panose="02000503020000020003" pitchFamily="2" charset="0"/>
              </a:rPr>
              <a:t> ligula </a:t>
            </a:r>
            <a:r>
              <a:rPr sz="4000" dirty="0" err="1">
                <a:solidFill>
                  <a:srgbClr val="002060"/>
                </a:solidFill>
                <a:latin typeface="Avenir Medium" panose="02000503020000020003" pitchFamily="2" charset="0"/>
              </a:rPr>
              <a:t>accumsan</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fringilla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nulla</a:t>
            </a:r>
            <a:r>
              <a:rPr sz="4000" dirty="0">
                <a:solidFill>
                  <a:srgbClr val="002060"/>
                </a:solidFill>
                <a:latin typeface="Avenir Medium" panose="02000503020000020003" pitchFamily="2" charset="0"/>
              </a:rPr>
              <a:t> id, </a:t>
            </a:r>
            <a:r>
              <a:rPr sz="4000" dirty="0" err="1">
                <a:solidFill>
                  <a:srgbClr val="002060"/>
                </a:solidFill>
                <a:latin typeface="Avenir Medium" panose="02000503020000020003" pitchFamily="2" charset="0"/>
              </a:rPr>
              <a:t>ultrices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orci</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Donec</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tristique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blandit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risus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ut</a:t>
            </a:r>
            <a:r>
              <a:rPr sz="4000" dirty="0">
                <a:solidFill>
                  <a:srgbClr val="002060"/>
                </a:solidFill>
                <a:latin typeface="Avenir Medium" panose="02000503020000020003" pitchFamily="2" charset="0"/>
              </a:rPr>
              <a:t> lacinia. </a:t>
            </a:r>
            <a:r>
              <a:rPr sz="4000" dirty="0" err="1">
                <a:solidFill>
                  <a:srgbClr val="002060"/>
                </a:solidFill>
                <a:latin typeface="Avenir Medium" panose="02000503020000020003" pitchFamily="2" charset="0"/>
              </a:rPr>
              <a:t>Etiam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commodo</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iaculis</a:t>
            </a:r>
            <a:r>
              <a:rPr sz="4000" dirty="0">
                <a:solidFill>
                  <a:srgbClr val="002060"/>
                </a:solidFill>
                <a:latin typeface="Avenir Medium" panose="02000503020000020003" pitchFamily="2" charset="0"/>
              </a:rPr>
              <a:t> lorem ac pulvinar. Nunc </a:t>
            </a:r>
            <a:r>
              <a:rPr sz="4000" dirty="0" err="1">
                <a:solidFill>
                  <a:srgbClr val="002060"/>
                </a:solidFill>
                <a:latin typeface="Avenir Medium" panose="02000503020000020003" pitchFamily="2" charset="0"/>
              </a:rPr>
              <a:t>dignissim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massa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ullamcorper</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massa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molestie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vehicula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pretium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leo</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posuere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Proin</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facilisis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nibh</a:t>
            </a:r>
            <a:r>
              <a:rPr sz="4000" dirty="0">
                <a:solidFill>
                  <a:srgbClr val="002060"/>
                </a:solidFill>
                <a:latin typeface="Avenir Medium" panose="02000503020000020003" pitchFamily="2" charset="0"/>
              </a:rPr>
              <a:t> vitae </a:t>
            </a:r>
            <a:r>
              <a:rPr sz="4000" dirty="0" err="1">
                <a:solidFill>
                  <a:srgbClr val="002060"/>
                </a:solidFill>
                <a:latin typeface="Avenir Medium" panose="02000503020000020003" pitchFamily="2" charset="0"/>
              </a:rPr>
              <a:t>nibh</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vehicula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sed</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volutpat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lacus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tincidunt</a:t>
            </a:r>
            <a:r>
              <a:rPr sz="4000" dirty="0">
                <a:solidFill>
                  <a:srgbClr val="002060"/>
                </a:solidFill>
                <a:latin typeface="Avenir Medium" panose="02000503020000020003" pitchFamily="2" charset="0"/>
              </a:rPr>
              <a:t>. </a:t>
            </a:r>
          </a:p>
        </p:txBody>
      </p:sp>
      <p:sp>
        <p:nvSpPr>
          <p:cNvPr id="3" name="Capitolo 1&gt;">
            <a:extLst>
              <a:ext uri="{FF2B5EF4-FFF2-40B4-BE49-F238E27FC236}">
                <a16:creationId xmlns:a16="http://schemas.microsoft.com/office/drawing/2014/main" id="{1CF3791F-67C8-7940-A490-949C58EE3822}"/>
              </a:ext>
            </a:extLst>
          </p:cNvPr>
          <p:cNvSpPr txBox="1"/>
          <p:nvPr/>
        </p:nvSpPr>
        <p:spPr>
          <a:xfrm>
            <a:off x="929898" y="3461491"/>
            <a:ext cx="3261433"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600">
                <a:solidFill>
                  <a:srgbClr val="FF0000"/>
                </a:solidFill>
                <a:latin typeface="Verdana"/>
                <a:ea typeface="Verdana"/>
                <a:cs typeface="Verdana"/>
                <a:sym typeface="Verdana"/>
              </a:defRPr>
            </a:lvl1pPr>
          </a:lstStyle>
          <a:p>
            <a:endParaRPr dirty="0">
              <a:solidFill>
                <a:srgbClr val="FF3B6A"/>
              </a:solidFill>
              <a:latin typeface="Avenir Medium" panose="02000503020000020003" pitchFamily="2" charset="0"/>
            </a:endParaRPr>
          </a:p>
        </p:txBody>
      </p:sp>
      <p:sp>
        <p:nvSpPr>
          <p:cNvPr id="4" name="TITOLO DEL CAPITOLO">
            <a:extLst>
              <a:ext uri="{FF2B5EF4-FFF2-40B4-BE49-F238E27FC236}">
                <a16:creationId xmlns:a16="http://schemas.microsoft.com/office/drawing/2014/main" id="{5B721D2E-3F39-1D40-9ABB-DD821FEED718}"/>
              </a:ext>
            </a:extLst>
          </p:cNvPr>
          <p:cNvSpPr txBox="1"/>
          <p:nvPr/>
        </p:nvSpPr>
        <p:spPr>
          <a:xfrm>
            <a:off x="929898" y="3607541"/>
            <a:ext cx="15777700"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1">
                <a:solidFill>
                  <a:schemeClr val="accent1"/>
                </a:solidFill>
                <a:latin typeface="Verdana"/>
                <a:ea typeface="Verdana"/>
                <a:cs typeface="Verdana"/>
                <a:sym typeface="Verdana"/>
              </a:defRPr>
            </a:lvl1pPr>
          </a:lstStyle>
          <a:p>
            <a:pPr>
              <a:defRPr b="0"/>
            </a:pPr>
            <a:r>
              <a:rPr lang="it-IT" b="0" dirty="0">
                <a:solidFill>
                  <a:srgbClr val="C00000"/>
                </a:solidFill>
                <a:latin typeface="Avenir Medium" panose="02000503020000020003" pitchFamily="2" charset="0"/>
              </a:rPr>
              <a:t>1.0</a:t>
            </a:r>
            <a:r>
              <a:rPr lang="it-IT" b="0" dirty="0">
                <a:solidFill>
                  <a:srgbClr val="002060"/>
                </a:solidFill>
                <a:latin typeface="Avenir Medium" panose="02000503020000020003" pitchFamily="2" charset="0"/>
              </a:rPr>
              <a:t> </a:t>
            </a:r>
            <a:r>
              <a:rPr b="0" dirty="0">
                <a:solidFill>
                  <a:srgbClr val="00B0F0"/>
                </a:solidFill>
                <a:latin typeface="Avenir Medium" panose="02000503020000020003" pitchFamily="2" charset="0"/>
              </a:rPr>
              <a:t>TITOLO</a:t>
            </a:r>
            <a:r>
              <a:rPr lang="it-IT" b="0" dirty="0">
                <a:solidFill>
                  <a:srgbClr val="00B0F0"/>
                </a:solidFill>
                <a:latin typeface="Avenir Medium" panose="02000503020000020003" pitchFamily="2" charset="0"/>
              </a:rPr>
              <a:t> TITOLO TITOLO</a:t>
            </a:r>
            <a:endParaRPr b="0" dirty="0">
              <a:solidFill>
                <a:srgbClr val="00B0F0"/>
              </a:solidFill>
              <a:latin typeface="Avenir Medium" panose="02000503020000020003" pitchFamily="2" charset="0"/>
            </a:endParaRPr>
          </a:p>
        </p:txBody>
      </p:sp>
    </p:spTree>
    <p:extLst>
      <p:ext uri="{BB962C8B-B14F-4D97-AF65-F5344CB8AC3E}">
        <p14:creationId xmlns:p14="http://schemas.microsoft.com/office/powerpoint/2010/main" val="2027724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Lorem ipsum dolor sit amet, consectetur adipiscing elit. Ut vulputate elit quis elit tincidunt cursus. Praesent scelerisque lacinia lacus vitae lobortis. Maecenas consectetur ligula accumsan, fringilla nulla id, ultrices orci. Donec tristique blandit ris">
            <a:extLst>
              <a:ext uri="{FF2B5EF4-FFF2-40B4-BE49-F238E27FC236}">
                <a16:creationId xmlns:a16="http://schemas.microsoft.com/office/drawing/2014/main" id="{35E6E1A5-6556-5840-ABDE-481C1246E90F}"/>
              </a:ext>
            </a:extLst>
          </p:cNvPr>
          <p:cNvSpPr txBox="1"/>
          <p:nvPr/>
        </p:nvSpPr>
        <p:spPr>
          <a:xfrm>
            <a:off x="4304370" y="4523870"/>
            <a:ext cx="16526107" cy="81047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2933">
                <a:solidFill>
                  <a:srgbClr val="424244"/>
                </a:solidFill>
                <a:latin typeface="Verdana"/>
                <a:ea typeface="Verdana"/>
                <a:cs typeface="Verdana"/>
                <a:sym typeface="Verdana"/>
              </a:defRPr>
            </a:pPr>
            <a:r>
              <a:rPr sz="4000" dirty="0">
                <a:solidFill>
                  <a:srgbClr val="002060"/>
                </a:solidFill>
                <a:latin typeface="Avenir Medium" panose="02000503020000020003" pitchFamily="2" charset="0"/>
              </a:rPr>
              <a:t>Lorem ipsum dolor sit </a:t>
            </a:r>
            <a:r>
              <a:rPr sz="4000" dirty="0" err="1">
                <a:solidFill>
                  <a:srgbClr val="002060"/>
                </a:solidFill>
                <a:latin typeface="Avenir Medium" panose="02000503020000020003" pitchFamily="2" charset="0"/>
              </a:rPr>
              <a:t>amet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consectetur</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adipiscing</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Ut </a:t>
            </a:r>
            <a:r>
              <a:rPr sz="4000" dirty="0" err="1">
                <a:solidFill>
                  <a:srgbClr val="002060"/>
                </a:solidFill>
                <a:latin typeface="Avenir Medium" panose="02000503020000020003" pitchFamily="2" charset="0"/>
              </a:rPr>
              <a:t>vulputate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quis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tincidunt</a:t>
            </a:r>
            <a:r>
              <a:rPr sz="4000" dirty="0">
                <a:solidFill>
                  <a:srgbClr val="002060"/>
                </a:solidFill>
                <a:latin typeface="Avenir Medium" panose="02000503020000020003" pitchFamily="2" charset="0"/>
              </a:rPr>
              <a:t> cursus. </a:t>
            </a:r>
            <a:r>
              <a:rPr sz="4000" dirty="0" err="1">
                <a:solidFill>
                  <a:srgbClr val="002060"/>
                </a:solidFill>
                <a:latin typeface="Avenir Medium" panose="02000503020000020003" pitchFamily="2" charset="0"/>
              </a:rPr>
              <a:t>Praesent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scelerisque</a:t>
            </a:r>
            <a:r>
              <a:rPr sz="4000" dirty="0">
                <a:solidFill>
                  <a:srgbClr val="002060"/>
                </a:solidFill>
                <a:latin typeface="Avenir Medium" panose="02000503020000020003" pitchFamily="2" charset="0"/>
              </a:rPr>
              <a:t> lacinia </a:t>
            </a:r>
            <a:r>
              <a:rPr sz="4000" dirty="0" err="1">
                <a:solidFill>
                  <a:srgbClr val="002060"/>
                </a:solidFill>
                <a:latin typeface="Avenir Medium" panose="02000503020000020003" pitchFamily="2" charset="0"/>
              </a:rPr>
              <a:t>lacus</a:t>
            </a:r>
            <a:r>
              <a:rPr sz="4000" dirty="0">
                <a:solidFill>
                  <a:srgbClr val="002060"/>
                </a:solidFill>
                <a:latin typeface="Avenir Medium" panose="02000503020000020003" pitchFamily="2" charset="0"/>
              </a:rPr>
              <a:t> vitae </a:t>
            </a:r>
            <a:r>
              <a:rPr sz="4000" dirty="0" err="1">
                <a:solidFill>
                  <a:srgbClr val="002060"/>
                </a:solidFill>
                <a:latin typeface="Avenir Medium" panose="02000503020000020003" pitchFamily="2" charset="0"/>
              </a:rPr>
              <a:t>lobortis</a:t>
            </a:r>
            <a:r>
              <a:rPr sz="4000" dirty="0">
                <a:solidFill>
                  <a:srgbClr val="002060"/>
                </a:solidFill>
                <a:latin typeface="Avenir Medium" panose="02000503020000020003" pitchFamily="2" charset="0"/>
              </a:rPr>
              <a:t>. Maecenas </a:t>
            </a:r>
            <a:r>
              <a:rPr sz="4000" dirty="0" err="1">
                <a:solidFill>
                  <a:srgbClr val="002060"/>
                </a:solidFill>
                <a:latin typeface="Avenir Medium" panose="02000503020000020003" pitchFamily="2" charset="0"/>
              </a:rPr>
              <a:t>consectetur</a:t>
            </a:r>
            <a:r>
              <a:rPr sz="4000" dirty="0">
                <a:solidFill>
                  <a:srgbClr val="002060"/>
                </a:solidFill>
                <a:latin typeface="Avenir Medium" panose="02000503020000020003" pitchFamily="2" charset="0"/>
              </a:rPr>
              <a:t> ligula </a:t>
            </a:r>
            <a:r>
              <a:rPr sz="4000" dirty="0" err="1">
                <a:solidFill>
                  <a:srgbClr val="002060"/>
                </a:solidFill>
                <a:latin typeface="Avenir Medium" panose="02000503020000020003" pitchFamily="2" charset="0"/>
              </a:rPr>
              <a:t>accumsan</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fringilla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nulla</a:t>
            </a:r>
            <a:r>
              <a:rPr sz="4000" dirty="0">
                <a:solidFill>
                  <a:srgbClr val="002060"/>
                </a:solidFill>
                <a:latin typeface="Avenir Medium" panose="02000503020000020003" pitchFamily="2" charset="0"/>
              </a:rPr>
              <a:t> id, </a:t>
            </a:r>
            <a:r>
              <a:rPr sz="4000" dirty="0" err="1">
                <a:solidFill>
                  <a:srgbClr val="002060"/>
                </a:solidFill>
                <a:latin typeface="Avenir Medium" panose="02000503020000020003" pitchFamily="2" charset="0"/>
              </a:rPr>
              <a:t>ultrices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orci</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Donec</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tristique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blandit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risus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ut</a:t>
            </a:r>
            <a:r>
              <a:rPr sz="4000" dirty="0">
                <a:solidFill>
                  <a:srgbClr val="002060"/>
                </a:solidFill>
                <a:latin typeface="Avenir Medium" panose="02000503020000020003" pitchFamily="2" charset="0"/>
              </a:rPr>
              <a:t> lacinia. </a:t>
            </a:r>
            <a:r>
              <a:rPr sz="4000" dirty="0" err="1">
                <a:solidFill>
                  <a:srgbClr val="002060"/>
                </a:solidFill>
                <a:latin typeface="Avenir Medium" panose="02000503020000020003" pitchFamily="2" charset="0"/>
              </a:rPr>
              <a:t>Etiam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commodo</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iaculis</a:t>
            </a:r>
            <a:r>
              <a:rPr sz="4000" dirty="0">
                <a:solidFill>
                  <a:srgbClr val="002060"/>
                </a:solidFill>
                <a:latin typeface="Avenir Medium" panose="02000503020000020003" pitchFamily="2" charset="0"/>
              </a:rPr>
              <a:t> lorem ac pulvinar. Nunc </a:t>
            </a:r>
            <a:r>
              <a:rPr sz="4000" dirty="0" err="1">
                <a:solidFill>
                  <a:srgbClr val="002060"/>
                </a:solidFill>
                <a:latin typeface="Avenir Medium" panose="02000503020000020003" pitchFamily="2" charset="0"/>
              </a:rPr>
              <a:t>dignissim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massa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ullamcorper</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massa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molestie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vehicula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pretium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leo</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posuere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Proin</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facilisis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nibh</a:t>
            </a:r>
            <a:r>
              <a:rPr sz="4000" dirty="0">
                <a:solidFill>
                  <a:srgbClr val="002060"/>
                </a:solidFill>
                <a:latin typeface="Avenir Medium" panose="02000503020000020003" pitchFamily="2" charset="0"/>
              </a:rPr>
              <a:t> vitae </a:t>
            </a:r>
            <a:r>
              <a:rPr sz="4000" dirty="0" err="1">
                <a:solidFill>
                  <a:srgbClr val="002060"/>
                </a:solidFill>
                <a:latin typeface="Avenir Medium" panose="02000503020000020003" pitchFamily="2" charset="0"/>
              </a:rPr>
              <a:t>nibh</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vehicula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sed</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volutpat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lacus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tincidunt</a:t>
            </a:r>
            <a:r>
              <a:rPr sz="4000" dirty="0">
                <a:solidFill>
                  <a:srgbClr val="002060"/>
                </a:solidFill>
                <a:latin typeface="Avenir Medium" panose="02000503020000020003" pitchFamily="2" charset="0"/>
              </a:rPr>
              <a:t>. </a:t>
            </a:r>
          </a:p>
          <a:p>
            <a:pPr algn="just" defTabSz="457200">
              <a:defRPr sz="2933">
                <a:solidFill>
                  <a:srgbClr val="424244"/>
                </a:solidFill>
                <a:latin typeface="Verdana"/>
                <a:ea typeface="Verdana"/>
                <a:cs typeface="Verdana"/>
                <a:sym typeface="Verdana"/>
              </a:defRPr>
            </a:pPr>
            <a:r>
              <a:rPr sz="4000" dirty="0">
                <a:solidFill>
                  <a:srgbClr val="002060"/>
                </a:solidFill>
                <a:latin typeface="Avenir Medium" panose="02000503020000020003" pitchFamily="2" charset="0"/>
              </a:rPr>
              <a:t>Lorem ipsum dolor sit </a:t>
            </a:r>
            <a:r>
              <a:rPr sz="4000" dirty="0" err="1">
                <a:solidFill>
                  <a:srgbClr val="002060"/>
                </a:solidFill>
                <a:latin typeface="Avenir Medium" panose="02000503020000020003" pitchFamily="2" charset="0"/>
              </a:rPr>
              <a:t>amet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consectetur</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adipiscing</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Ut </a:t>
            </a:r>
            <a:r>
              <a:rPr sz="4000" dirty="0" err="1">
                <a:solidFill>
                  <a:srgbClr val="002060"/>
                </a:solidFill>
                <a:latin typeface="Avenir Medium" panose="02000503020000020003" pitchFamily="2" charset="0"/>
              </a:rPr>
              <a:t>vulputate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quis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elit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tincidunt</a:t>
            </a:r>
            <a:r>
              <a:rPr sz="4000" dirty="0">
                <a:solidFill>
                  <a:srgbClr val="002060"/>
                </a:solidFill>
                <a:latin typeface="Avenir Medium" panose="02000503020000020003" pitchFamily="2" charset="0"/>
              </a:rPr>
              <a:t> cursus. </a:t>
            </a:r>
            <a:r>
              <a:rPr sz="4000" dirty="0" err="1">
                <a:solidFill>
                  <a:srgbClr val="002060"/>
                </a:solidFill>
                <a:latin typeface="Avenir Medium" panose="02000503020000020003" pitchFamily="2" charset="0"/>
              </a:rPr>
              <a:t>Praesent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scelerisque</a:t>
            </a:r>
            <a:r>
              <a:rPr sz="4000" dirty="0">
                <a:solidFill>
                  <a:srgbClr val="002060"/>
                </a:solidFill>
                <a:latin typeface="Avenir Medium" panose="02000503020000020003" pitchFamily="2" charset="0"/>
              </a:rPr>
              <a:t> lacinia </a:t>
            </a:r>
            <a:r>
              <a:rPr sz="4000" dirty="0" err="1">
                <a:solidFill>
                  <a:srgbClr val="002060"/>
                </a:solidFill>
                <a:latin typeface="Avenir Medium" panose="02000503020000020003" pitchFamily="2" charset="0"/>
              </a:rPr>
              <a:t>lacus</a:t>
            </a:r>
            <a:r>
              <a:rPr sz="4000" dirty="0">
                <a:solidFill>
                  <a:srgbClr val="002060"/>
                </a:solidFill>
                <a:latin typeface="Avenir Medium" panose="02000503020000020003" pitchFamily="2" charset="0"/>
              </a:rPr>
              <a:t> vitae </a:t>
            </a:r>
            <a:r>
              <a:rPr sz="4000" dirty="0" err="1">
                <a:solidFill>
                  <a:srgbClr val="002060"/>
                </a:solidFill>
                <a:latin typeface="Avenir Medium" panose="02000503020000020003" pitchFamily="2" charset="0"/>
              </a:rPr>
              <a:t>lobortis</a:t>
            </a:r>
            <a:r>
              <a:rPr sz="4000" dirty="0">
                <a:solidFill>
                  <a:srgbClr val="002060"/>
                </a:solidFill>
                <a:latin typeface="Avenir Medium" panose="02000503020000020003" pitchFamily="2" charset="0"/>
              </a:rPr>
              <a:t>. Maecenas </a:t>
            </a:r>
            <a:r>
              <a:rPr sz="4000" dirty="0" err="1">
                <a:solidFill>
                  <a:srgbClr val="002060"/>
                </a:solidFill>
                <a:latin typeface="Avenir Medium" panose="02000503020000020003" pitchFamily="2" charset="0"/>
              </a:rPr>
              <a:t>consectetur</a:t>
            </a:r>
            <a:r>
              <a:rPr sz="4000" dirty="0">
                <a:solidFill>
                  <a:srgbClr val="002060"/>
                </a:solidFill>
                <a:latin typeface="Avenir Medium" panose="02000503020000020003" pitchFamily="2" charset="0"/>
              </a:rPr>
              <a:t> ligula </a:t>
            </a:r>
            <a:r>
              <a:rPr sz="4000" dirty="0" err="1">
                <a:solidFill>
                  <a:srgbClr val="002060"/>
                </a:solidFill>
                <a:latin typeface="Avenir Medium" panose="02000503020000020003" pitchFamily="2" charset="0"/>
              </a:rPr>
              <a:t>accumsan</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fringilla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nulla</a:t>
            </a:r>
            <a:r>
              <a:rPr sz="4000" dirty="0">
                <a:solidFill>
                  <a:srgbClr val="002060"/>
                </a:solidFill>
                <a:latin typeface="Avenir Medium" panose="02000503020000020003" pitchFamily="2" charset="0"/>
              </a:rPr>
              <a:t> id, </a:t>
            </a:r>
            <a:r>
              <a:rPr sz="4000" dirty="0" err="1">
                <a:solidFill>
                  <a:srgbClr val="002060"/>
                </a:solidFill>
                <a:latin typeface="Avenir Medium" panose="02000503020000020003" pitchFamily="2" charset="0"/>
              </a:rPr>
              <a:t>ultrices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orci</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Donec</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tristique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blandit</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risus</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ut</a:t>
            </a:r>
            <a:r>
              <a:rPr sz="4000" dirty="0">
                <a:solidFill>
                  <a:srgbClr val="002060"/>
                </a:solidFill>
                <a:latin typeface="Avenir Medium" panose="02000503020000020003" pitchFamily="2" charset="0"/>
              </a:rPr>
              <a:t> lacinia. </a:t>
            </a:r>
            <a:r>
              <a:rPr sz="4000" dirty="0" err="1">
                <a:solidFill>
                  <a:srgbClr val="002060"/>
                </a:solidFill>
                <a:latin typeface="Avenir Medium" panose="02000503020000020003" pitchFamily="2" charset="0"/>
              </a:rPr>
              <a:t>Etiam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commodo</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iaculis</a:t>
            </a:r>
            <a:r>
              <a:rPr sz="4000" dirty="0">
                <a:solidFill>
                  <a:srgbClr val="002060"/>
                </a:solidFill>
                <a:latin typeface="Avenir Medium" panose="02000503020000020003" pitchFamily="2" charset="0"/>
              </a:rPr>
              <a:t> lorem ac pulvinar. Nunc </a:t>
            </a:r>
            <a:r>
              <a:rPr sz="4000" dirty="0" err="1">
                <a:solidFill>
                  <a:srgbClr val="002060"/>
                </a:solidFill>
                <a:latin typeface="Avenir Medium" panose="02000503020000020003" pitchFamily="2" charset="0"/>
              </a:rPr>
              <a:t>dignissim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massa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ullamcorper</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massa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molestie</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vehicula</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pretium</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leo</a:t>
            </a:r>
            <a:r>
              <a:rPr sz="4000" dirty="0">
                <a:solidFill>
                  <a:srgbClr val="002060"/>
                </a:solidFill>
                <a:latin typeface="Avenir Medium" panose="02000503020000020003" pitchFamily="2" charset="0"/>
              </a:rPr>
              <a:t> </a:t>
            </a:r>
            <a:r>
              <a:rPr sz="4000" dirty="0" err="1">
                <a:solidFill>
                  <a:srgbClr val="002060"/>
                </a:solidFill>
                <a:latin typeface="Avenir Medium" panose="02000503020000020003" pitchFamily="2" charset="0"/>
              </a:rPr>
              <a:t>posuere</a:t>
            </a:r>
            <a:r>
              <a:rPr sz="4000" dirty="0">
                <a:solidFill>
                  <a:srgbClr val="002060"/>
                </a:solidFill>
                <a:latin typeface="Avenir Medium" panose="02000503020000020003" pitchFamily="2" charset="0"/>
              </a:rPr>
              <a:t>. </a:t>
            </a:r>
          </a:p>
        </p:txBody>
      </p:sp>
      <p:sp>
        <p:nvSpPr>
          <p:cNvPr id="4" name="TITOLO DEL CAPITOLO">
            <a:extLst>
              <a:ext uri="{FF2B5EF4-FFF2-40B4-BE49-F238E27FC236}">
                <a16:creationId xmlns:a16="http://schemas.microsoft.com/office/drawing/2014/main" id="{5B721D2E-3F39-1D40-9ABB-DD821FEED718}"/>
              </a:ext>
            </a:extLst>
          </p:cNvPr>
          <p:cNvSpPr txBox="1"/>
          <p:nvPr/>
        </p:nvSpPr>
        <p:spPr>
          <a:xfrm>
            <a:off x="0" y="3497948"/>
            <a:ext cx="2447925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6000" b="1">
                <a:solidFill>
                  <a:schemeClr val="accent1"/>
                </a:solidFill>
                <a:latin typeface="Verdana"/>
                <a:ea typeface="Verdana"/>
                <a:cs typeface="Verdana"/>
                <a:sym typeface="Verdana"/>
              </a:defRPr>
            </a:lvl1pPr>
          </a:lstStyle>
          <a:p>
            <a:pPr algn="ctr">
              <a:defRPr b="0"/>
            </a:pPr>
            <a:r>
              <a:rPr b="0" dirty="0">
                <a:solidFill>
                  <a:srgbClr val="0070C0"/>
                </a:solidFill>
                <a:latin typeface="Avenir Medium" panose="02000503020000020003" pitchFamily="2" charset="0"/>
              </a:rPr>
              <a:t>TITOLO </a:t>
            </a:r>
            <a:r>
              <a:rPr lang="it-IT" b="0" dirty="0">
                <a:solidFill>
                  <a:srgbClr val="0070C0"/>
                </a:solidFill>
                <a:latin typeface="Avenir Medium" panose="02000503020000020003" pitchFamily="2" charset="0"/>
              </a:rPr>
              <a:t>TITOLO TITOLO</a:t>
            </a:r>
            <a:endParaRPr b="0" dirty="0">
              <a:solidFill>
                <a:srgbClr val="0070C0"/>
              </a:solidFill>
              <a:latin typeface="Avenir Medium" panose="02000503020000020003" pitchFamily="2" charset="0"/>
            </a:endParaRPr>
          </a:p>
        </p:txBody>
      </p:sp>
    </p:spTree>
    <p:extLst>
      <p:ext uri="{BB962C8B-B14F-4D97-AF65-F5344CB8AC3E}">
        <p14:creationId xmlns:p14="http://schemas.microsoft.com/office/powerpoint/2010/main" val="2424056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E93F71-66D2-2466-835F-2EE32D8772EC}"/>
            </a:ext>
          </a:extLst>
        </p:cNvPr>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A9C460F2-9BBB-CC40-3F80-FB7094F38F59}"/>
              </a:ext>
            </a:extLst>
          </p:cNvPr>
          <p:cNvSpPr txBox="1"/>
          <p:nvPr/>
        </p:nvSpPr>
        <p:spPr>
          <a:xfrm>
            <a:off x="13751777" y="11373730"/>
            <a:ext cx="10727473" cy="1872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400">
                <a:latin typeface="Verdana"/>
                <a:ea typeface="Verdana"/>
                <a:cs typeface="Verdana"/>
                <a:sym typeface="Verdana"/>
              </a:defRPr>
            </a:pPr>
            <a:r>
              <a:rPr lang="it-IT" sz="11500" b="1" dirty="0">
                <a:solidFill>
                  <a:schemeClr val="bg1"/>
                </a:solidFill>
                <a:latin typeface="Avenir Heavy" panose="02000503020000020003" pitchFamily="2" charset="0"/>
              </a:rPr>
              <a:t>ARGOMENTO</a:t>
            </a:r>
            <a:endParaRPr sz="8800" b="1" dirty="0">
              <a:solidFill>
                <a:schemeClr val="bg1"/>
              </a:solidFill>
              <a:latin typeface="Avenir Heavy" panose="02000503020000020003" pitchFamily="2" charset="0"/>
            </a:endParaRPr>
          </a:p>
        </p:txBody>
      </p:sp>
    </p:spTree>
    <p:extLst>
      <p:ext uri="{BB962C8B-B14F-4D97-AF65-F5344CB8AC3E}">
        <p14:creationId xmlns:p14="http://schemas.microsoft.com/office/powerpoint/2010/main" val="91868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668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ttangolo">
            <a:extLst>
              <a:ext uri="{FF2B5EF4-FFF2-40B4-BE49-F238E27FC236}">
                <a16:creationId xmlns:a16="http://schemas.microsoft.com/office/drawing/2014/main" id="{94458CF6-459C-B142-B5D0-C8F51CEC61DD}"/>
              </a:ext>
            </a:extLst>
          </p:cNvPr>
          <p:cNvSpPr/>
          <p:nvPr/>
        </p:nvSpPr>
        <p:spPr>
          <a:xfrm>
            <a:off x="3226025" y="5301083"/>
            <a:ext cx="8900134" cy="4606968"/>
          </a:xfrm>
          <a:prstGeom prst="rect">
            <a:avLst/>
          </a:prstGeom>
          <a:solidFill>
            <a:srgbClr val="FCC400"/>
          </a:solidFill>
          <a:ln w="12700">
            <a:miter lim="400000"/>
          </a:ln>
        </p:spPr>
        <p:txBody>
          <a:bodyPr lIns="50800" tIns="50800" rIns="50800" bIns="50800" anchor="ctr"/>
          <a:lstStyle/>
          <a:p>
            <a:pPr defTabSz="825500">
              <a:defRPr sz="3200">
                <a:solidFill>
                  <a:srgbClr val="FF0000">
                    <a:alpha val="23929"/>
                  </a:srgbClr>
                </a:solidFill>
                <a:latin typeface="Helvetica Neue Medium"/>
                <a:ea typeface="Helvetica Neue Medium"/>
                <a:cs typeface="Helvetica Neue Medium"/>
                <a:sym typeface="Helvetica Neue Medium"/>
              </a:defRPr>
            </a:pPr>
            <a:endParaRPr/>
          </a:p>
        </p:txBody>
      </p:sp>
      <p:sp>
        <p:nvSpPr>
          <p:cNvPr id="12" name="Rettangolo">
            <a:extLst>
              <a:ext uri="{FF2B5EF4-FFF2-40B4-BE49-F238E27FC236}">
                <a16:creationId xmlns:a16="http://schemas.microsoft.com/office/drawing/2014/main" id="{BC231A1F-4EB4-084F-9786-D3188E5A089F}"/>
              </a:ext>
            </a:extLst>
          </p:cNvPr>
          <p:cNvSpPr/>
          <p:nvPr/>
        </p:nvSpPr>
        <p:spPr>
          <a:xfrm>
            <a:off x="12353091" y="5301083"/>
            <a:ext cx="8900134" cy="4606968"/>
          </a:xfrm>
          <a:prstGeom prst="rect">
            <a:avLst/>
          </a:prstGeom>
          <a:solidFill>
            <a:srgbClr val="FF3B6A"/>
          </a:solidFill>
          <a:ln w="12700">
            <a:miter lim="400000"/>
          </a:ln>
        </p:spPr>
        <p:txBody>
          <a:bodyPr lIns="50800" tIns="50800" rIns="50800" bIns="50800" anchor="ctr"/>
          <a:lstStyle/>
          <a:p>
            <a:pPr defTabSz="825500">
              <a:defRPr sz="3200">
                <a:solidFill>
                  <a:srgbClr val="FF0000">
                    <a:alpha val="23929"/>
                  </a:srgbClr>
                </a:solidFill>
                <a:latin typeface="Helvetica Neue Medium"/>
                <a:ea typeface="Helvetica Neue Medium"/>
                <a:cs typeface="Helvetica Neue Medium"/>
                <a:sym typeface="Helvetica Neue Medium"/>
              </a:defRPr>
            </a:pPr>
            <a:endParaRPr/>
          </a:p>
        </p:txBody>
      </p:sp>
      <p:sp>
        <p:nvSpPr>
          <p:cNvPr id="4" name="Lorem ipsum dolor sit amet, consectetur adipiscing elit. Ut vulputate elit quis elit tincidunt cursus. Praesent scelerisque lacinia lacus vitae lobortis. Maecenas consectetur ligula accumsan, fringilla nulla id, ultrices orci. Donec tristique blandit ris">
            <a:extLst>
              <a:ext uri="{FF2B5EF4-FFF2-40B4-BE49-F238E27FC236}">
                <a16:creationId xmlns:a16="http://schemas.microsoft.com/office/drawing/2014/main" id="{50ED5985-7EC0-1F49-BC1B-0B7811171A5E}"/>
              </a:ext>
            </a:extLst>
          </p:cNvPr>
          <p:cNvSpPr txBox="1"/>
          <p:nvPr/>
        </p:nvSpPr>
        <p:spPr>
          <a:xfrm>
            <a:off x="3226025" y="836629"/>
            <a:ext cx="17991634" cy="379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2933">
                <a:solidFill>
                  <a:srgbClr val="424244"/>
                </a:solidFill>
                <a:latin typeface="Verdana"/>
                <a:ea typeface="Verdana"/>
                <a:cs typeface="Verdana"/>
                <a:sym typeface="Verdana"/>
              </a:defRPr>
            </a:pPr>
            <a:r>
              <a:rPr sz="4000" dirty="0">
                <a:solidFill>
                  <a:schemeClr val="tx1">
                    <a:lumMod val="50000"/>
                    <a:lumOff val="50000"/>
                  </a:schemeClr>
                </a:solidFill>
                <a:latin typeface="Avenir Medium" panose="02000503020000020003" pitchFamily="2" charset="0"/>
              </a:rPr>
              <a:t>Lorem ipsum dolor sit </a:t>
            </a:r>
            <a:r>
              <a:rPr sz="4000" dirty="0" err="1">
                <a:solidFill>
                  <a:schemeClr val="tx1">
                    <a:lumMod val="50000"/>
                    <a:lumOff val="50000"/>
                  </a:schemeClr>
                </a:solidFill>
                <a:latin typeface="Avenir Medium" panose="02000503020000020003" pitchFamily="2" charset="0"/>
              </a:rPr>
              <a:t>amet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consectetur</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adipiscing</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elit</a:t>
            </a:r>
            <a:r>
              <a:rPr sz="4000" dirty="0">
                <a:solidFill>
                  <a:schemeClr val="tx1">
                    <a:lumMod val="50000"/>
                    <a:lumOff val="50000"/>
                  </a:schemeClr>
                </a:solidFill>
                <a:latin typeface="Avenir Medium" panose="02000503020000020003" pitchFamily="2" charset="0"/>
              </a:rPr>
              <a:t>. Ut </a:t>
            </a:r>
            <a:r>
              <a:rPr sz="4000" dirty="0" err="1">
                <a:solidFill>
                  <a:schemeClr val="tx1">
                    <a:lumMod val="50000"/>
                    <a:lumOff val="50000"/>
                  </a:schemeClr>
                </a:solidFill>
                <a:latin typeface="Avenir Medium" panose="02000503020000020003" pitchFamily="2" charset="0"/>
              </a:rPr>
              <a:t>vulputate</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elit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quis</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elit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tincidunt</a:t>
            </a:r>
            <a:r>
              <a:rPr sz="4000" dirty="0">
                <a:solidFill>
                  <a:schemeClr val="tx1">
                    <a:lumMod val="50000"/>
                    <a:lumOff val="50000"/>
                  </a:schemeClr>
                </a:solidFill>
                <a:latin typeface="Avenir Medium" panose="02000503020000020003" pitchFamily="2" charset="0"/>
              </a:rPr>
              <a:t> cursus. </a:t>
            </a:r>
            <a:r>
              <a:rPr sz="4000" dirty="0" err="1">
                <a:solidFill>
                  <a:schemeClr val="tx1">
                    <a:lumMod val="50000"/>
                    <a:lumOff val="50000"/>
                  </a:schemeClr>
                </a:solidFill>
                <a:latin typeface="Avenir Medium" panose="02000503020000020003" pitchFamily="2" charset="0"/>
              </a:rPr>
              <a:t>Praesent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scelerisque</a:t>
            </a:r>
            <a:r>
              <a:rPr sz="4000" dirty="0">
                <a:solidFill>
                  <a:schemeClr val="tx1">
                    <a:lumMod val="50000"/>
                    <a:lumOff val="50000"/>
                  </a:schemeClr>
                </a:solidFill>
                <a:latin typeface="Avenir Medium" panose="02000503020000020003" pitchFamily="2" charset="0"/>
              </a:rPr>
              <a:t> lacinia </a:t>
            </a:r>
            <a:r>
              <a:rPr sz="4000" dirty="0" err="1">
                <a:solidFill>
                  <a:schemeClr val="tx1">
                    <a:lumMod val="50000"/>
                    <a:lumOff val="50000"/>
                  </a:schemeClr>
                </a:solidFill>
                <a:latin typeface="Avenir Medium" panose="02000503020000020003" pitchFamily="2" charset="0"/>
              </a:rPr>
              <a:t>lacus</a:t>
            </a:r>
            <a:r>
              <a:rPr sz="4000" dirty="0">
                <a:solidFill>
                  <a:schemeClr val="tx1">
                    <a:lumMod val="50000"/>
                    <a:lumOff val="50000"/>
                  </a:schemeClr>
                </a:solidFill>
                <a:latin typeface="Avenir Medium" panose="02000503020000020003" pitchFamily="2" charset="0"/>
              </a:rPr>
              <a:t> vitae </a:t>
            </a:r>
            <a:r>
              <a:rPr sz="4000" dirty="0" err="1">
                <a:solidFill>
                  <a:schemeClr val="tx1">
                    <a:lumMod val="50000"/>
                    <a:lumOff val="50000"/>
                  </a:schemeClr>
                </a:solidFill>
                <a:latin typeface="Avenir Medium" panose="02000503020000020003" pitchFamily="2" charset="0"/>
              </a:rPr>
              <a:t>lobortis</a:t>
            </a:r>
            <a:r>
              <a:rPr sz="4000" dirty="0">
                <a:solidFill>
                  <a:schemeClr val="tx1">
                    <a:lumMod val="50000"/>
                    <a:lumOff val="50000"/>
                  </a:schemeClr>
                </a:solidFill>
                <a:latin typeface="Avenir Medium" panose="02000503020000020003" pitchFamily="2" charset="0"/>
              </a:rPr>
              <a:t>. Maecenas </a:t>
            </a:r>
            <a:r>
              <a:rPr sz="4000" dirty="0" err="1">
                <a:solidFill>
                  <a:schemeClr val="tx1">
                    <a:lumMod val="50000"/>
                    <a:lumOff val="50000"/>
                  </a:schemeClr>
                </a:solidFill>
                <a:latin typeface="Avenir Medium" panose="02000503020000020003" pitchFamily="2" charset="0"/>
              </a:rPr>
              <a:t>consectetur</a:t>
            </a:r>
            <a:r>
              <a:rPr sz="4000" dirty="0">
                <a:solidFill>
                  <a:schemeClr val="tx1">
                    <a:lumMod val="50000"/>
                    <a:lumOff val="50000"/>
                  </a:schemeClr>
                </a:solidFill>
                <a:latin typeface="Avenir Medium" panose="02000503020000020003" pitchFamily="2" charset="0"/>
              </a:rPr>
              <a:t> ligula </a:t>
            </a:r>
            <a:r>
              <a:rPr sz="4000" dirty="0" err="1">
                <a:solidFill>
                  <a:schemeClr val="tx1">
                    <a:lumMod val="50000"/>
                    <a:lumOff val="50000"/>
                  </a:schemeClr>
                </a:solidFill>
                <a:latin typeface="Avenir Medium" panose="02000503020000020003" pitchFamily="2" charset="0"/>
              </a:rPr>
              <a:t>accumsan</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fringilla</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nulla</a:t>
            </a:r>
            <a:r>
              <a:rPr sz="4000" dirty="0">
                <a:solidFill>
                  <a:schemeClr val="tx1">
                    <a:lumMod val="50000"/>
                    <a:lumOff val="50000"/>
                  </a:schemeClr>
                </a:solidFill>
                <a:latin typeface="Avenir Medium" panose="02000503020000020003" pitchFamily="2" charset="0"/>
              </a:rPr>
              <a:t> id, </a:t>
            </a:r>
            <a:r>
              <a:rPr sz="4000" dirty="0" err="1">
                <a:solidFill>
                  <a:schemeClr val="tx1">
                    <a:lumMod val="50000"/>
                    <a:lumOff val="50000"/>
                  </a:schemeClr>
                </a:solidFill>
                <a:latin typeface="Avenir Medium" panose="02000503020000020003" pitchFamily="2" charset="0"/>
              </a:rPr>
              <a:t>ultrices</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orci</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Donec</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tristique</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blandit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risus</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ut</a:t>
            </a:r>
            <a:r>
              <a:rPr sz="4000" dirty="0">
                <a:solidFill>
                  <a:schemeClr val="tx1">
                    <a:lumMod val="50000"/>
                    <a:lumOff val="50000"/>
                  </a:schemeClr>
                </a:solidFill>
                <a:latin typeface="Avenir Medium" panose="02000503020000020003" pitchFamily="2" charset="0"/>
              </a:rPr>
              <a:t> lacinia. </a:t>
            </a:r>
            <a:r>
              <a:rPr sz="4000" dirty="0" err="1">
                <a:solidFill>
                  <a:schemeClr val="tx1">
                    <a:lumMod val="50000"/>
                    <a:lumOff val="50000"/>
                  </a:schemeClr>
                </a:solidFill>
                <a:latin typeface="Avenir Medium" panose="02000503020000020003" pitchFamily="2" charset="0"/>
              </a:rPr>
              <a:t>Etiam</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commodo</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iaculis</a:t>
            </a:r>
            <a:r>
              <a:rPr sz="4000" dirty="0">
                <a:solidFill>
                  <a:schemeClr val="tx1">
                    <a:lumMod val="50000"/>
                    <a:lumOff val="50000"/>
                  </a:schemeClr>
                </a:solidFill>
                <a:latin typeface="Avenir Medium" panose="02000503020000020003" pitchFamily="2" charset="0"/>
              </a:rPr>
              <a:t> lorem ac pulvinar. Nunc </a:t>
            </a:r>
            <a:r>
              <a:rPr sz="4000" dirty="0" err="1">
                <a:solidFill>
                  <a:schemeClr val="tx1">
                    <a:lumMod val="50000"/>
                    <a:lumOff val="50000"/>
                  </a:schemeClr>
                </a:solidFill>
                <a:latin typeface="Avenir Medium" panose="02000503020000020003" pitchFamily="2" charset="0"/>
              </a:rPr>
              <a:t>dignissim</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massa</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ullamcorper</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massa</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molestie</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vehicula</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pretium</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leo</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posuere</a:t>
            </a:r>
            <a:r>
              <a:rPr sz="4000" dirty="0">
                <a:solidFill>
                  <a:schemeClr val="tx1">
                    <a:lumMod val="50000"/>
                    <a:lumOff val="50000"/>
                  </a:schemeClr>
                </a:solidFill>
                <a:latin typeface="Avenir Medium" panose="02000503020000020003" pitchFamily="2" charset="0"/>
              </a:rPr>
              <a:t>. Proin </a:t>
            </a:r>
            <a:r>
              <a:rPr sz="4000" dirty="0" err="1">
                <a:solidFill>
                  <a:schemeClr val="tx1">
                    <a:lumMod val="50000"/>
                    <a:lumOff val="50000"/>
                  </a:schemeClr>
                </a:solidFill>
                <a:latin typeface="Avenir Medium" panose="02000503020000020003" pitchFamily="2" charset="0"/>
              </a:rPr>
              <a:t>facilisis</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nibh</a:t>
            </a:r>
            <a:r>
              <a:rPr sz="4000" dirty="0">
                <a:solidFill>
                  <a:schemeClr val="tx1">
                    <a:lumMod val="50000"/>
                    <a:lumOff val="50000"/>
                  </a:schemeClr>
                </a:solidFill>
                <a:latin typeface="Avenir Medium" panose="02000503020000020003" pitchFamily="2" charset="0"/>
              </a:rPr>
              <a:t> vitae </a:t>
            </a:r>
            <a:r>
              <a:rPr sz="4000" dirty="0" err="1">
                <a:solidFill>
                  <a:schemeClr val="tx1">
                    <a:lumMod val="50000"/>
                    <a:lumOff val="50000"/>
                  </a:schemeClr>
                </a:solidFill>
                <a:latin typeface="Avenir Medium" panose="02000503020000020003" pitchFamily="2" charset="0"/>
              </a:rPr>
              <a:t>nibh</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vehicula</a:t>
            </a:r>
            <a:r>
              <a:rPr sz="4000" dirty="0">
                <a:solidFill>
                  <a:schemeClr val="tx1">
                    <a:lumMod val="50000"/>
                    <a:lumOff val="50000"/>
                  </a:schemeClr>
                </a:solidFill>
                <a:latin typeface="Avenir Medium" panose="02000503020000020003" pitchFamily="2" charset="0"/>
              </a:rPr>
              <a:t>, sed </a:t>
            </a:r>
            <a:r>
              <a:rPr sz="4000" dirty="0" err="1">
                <a:solidFill>
                  <a:schemeClr val="tx1">
                    <a:lumMod val="50000"/>
                    <a:lumOff val="50000"/>
                  </a:schemeClr>
                </a:solidFill>
                <a:latin typeface="Avenir Medium" panose="02000503020000020003" pitchFamily="2" charset="0"/>
              </a:rPr>
              <a:t>volutpat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lacus</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tincidunt</a:t>
            </a:r>
            <a:r>
              <a:rPr sz="4000" dirty="0">
                <a:solidFill>
                  <a:schemeClr val="tx1">
                    <a:lumMod val="50000"/>
                    <a:lumOff val="50000"/>
                  </a:schemeClr>
                </a:solidFill>
                <a:latin typeface="Avenir Medium" panose="02000503020000020003" pitchFamily="2" charset="0"/>
              </a:rPr>
              <a:t>. </a:t>
            </a:r>
          </a:p>
        </p:txBody>
      </p:sp>
      <p:sp>
        <p:nvSpPr>
          <p:cNvPr id="6" name="Immagine 01">
            <a:extLst>
              <a:ext uri="{FF2B5EF4-FFF2-40B4-BE49-F238E27FC236}">
                <a16:creationId xmlns:a16="http://schemas.microsoft.com/office/drawing/2014/main" id="{A12DA3A8-D180-084A-BE8A-357E56DF6ED4}"/>
              </a:ext>
            </a:extLst>
          </p:cNvPr>
          <p:cNvSpPr txBox="1"/>
          <p:nvPr/>
        </p:nvSpPr>
        <p:spPr>
          <a:xfrm>
            <a:off x="3252338" y="7366332"/>
            <a:ext cx="8847507"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b="1">
                <a:solidFill>
                  <a:srgbClr val="424244"/>
                </a:solidFill>
                <a:latin typeface="Verdana"/>
                <a:ea typeface="Verdana"/>
                <a:cs typeface="Verdana"/>
                <a:sym typeface="Verdana"/>
              </a:defRPr>
            </a:lvl1pPr>
          </a:lstStyle>
          <a:p>
            <a:pPr algn="ctr">
              <a:defRPr b="0"/>
            </a:pPr>
            <a:r>
              <a:rPr lang="it-IT" dirty="0">
                <a:latin typeface="Trebuchet MS" panose="020B0703020202090204" pitchFamily="34" charset="0"/>
              </a:rPr>
              <a:t>i</a:t>
            </a:r>
            <a:r>
              <a:rPr b="1" dirty="0" err="1">
                <a:latin typeface="Trebuchet MS" panose="020B0703020202090204" pitchFamily="34" charset="0"/>
              </a:rPr>
              <a:t>mmagin</a:t>
            </a:r>
            <a:r>
              <a:rPr lang="it-IT" b="1" dirty="0">
                <a:latin typeface="Trebuchet MS" panose="020B0703020202090204" pitchFamily="34" charset="0"/>
              </a:rPr>
              <a:t>e</a:t>
            </a:r>
            <a:endParaRPr b="1" dirty="0">
              <a:latin typeface="Trebuchet MS" panose="020B0703020202090204" pitchFamily="34" charset="0"/>
            </a:endParaRPr>
          </a:p>
        </p:txBody>
      </p:sp>
      <p:sp>
        <p:nvSpPr>
          <p:cNvPr id="7" name="Immagine 01">
            <a:extLst>
              <a:ext uri="{FF2B5EF4-FFF2-40B4-BE49-F238E27FC236}">
                <a16:creationId xmlns:a16="http://schemas.microsoft.com/office/drawing/2014/main" id="{C5569BFC-539E-B04C-ABA1-205104D6C72A}"/>
              </a:ext>
            </a:extLst>
          </p:cNvPr>
          <p:cNvSpPr txBox="1"/>
          <p:nvPr/>
        </p:nvSpPr>
        <p:spPr>
          <a:xfrm>
            <a:off x="12379405" y="7366332"/>
            <a:ext cx="8847507"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b="1">
                <a:solidFill>
                  <a:srgbClr val="424244"/>
                </a:solidFill>
                <a:latin typeface="Verdana"/>
                <a:ea typeface="Verdana"/>
                <a:cs typeface="Verdana"/>
                <a:sym typeface="Verdana"/>
              </a:defRPr>
            </a:lvl1pPr>
          </a:lstStyle>
          <a:p>
            <a:pPr algn="ctr">
              <a:defRPr b="0"/>
            </a:pPr>
            <a:r>
              <a:rPr lang="it-IT" dirty="0">
                <a:solidFill>
                  <a:schemeClr val="bg1"/>
                </a:solidFill>
                <a:latin typeface="Trebuchet MS" panose="020B0703020202090204" pitchFamily="34" charset="0"/>
              </a:rPr>
              <a:t>i</a:t>
            </a:r>
            <a:r>
              <a:rPr b="1" dirty="0" err="1">
                <a:solidFill>
                  <a:schemeClr val="bg1"/>
                </a:solidFill>
                <a:latin typeface="Trebuchet MS" panose="020B0703020202090204" pitchFamily="34" charset="0"/>
              </a:rPr>
              <a:t>mmagine</a:t>
            </a:r>
            <a:endParaRPr b="1"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4187354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Lorem ipsum dolor sit amet, consectetur adipiscing elit. Ut vulputate elit quis elit tincidunt cursus. Praesent scelerisque lacinia lacus vitae lobortis. Maecenas consectetur ligula accumsan, fringilla nulla id, ultrices orci. Donec tristique blandit ris">
            <a:extLst>
              <a:ext uri="{FF2B5EF4-FFF2-40B4-BE49-F238E27FC236}">
                <a16:creationId xmlns:a16="http://schemas.microsoft.com/office/drawing/2014/main" id="{50ED5985-7EC0-1F49-BC1B-0B7811171A5E}"/>
              </a:ext>
            </a:extLst>
          </p:cNvPr>
          <p:cNvSpPr txBox="1"/>
          <p:nvPr/>
        </p:nvSpPr>
        <p:spPr>
          <a:xfrm>
            <a:off x="3069906" y="9018174"/>
            <a:ext cx="17468193"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2933">
                <a:solidFill>
                  <a:srgbClr val="424244"/>
                </a:solidFill>
                <a:latin typeface="Verdana"/>
                <a:ea typeface="Verdana"/>
                <a:cs typeface="Verdana"/>
                <a:sym typeface="Verdana"/>
              </a:defRPr>
            </a:pPr>
            <a:r>
              <a:rPr sz="2400" dirty="0">
                <a:latin typeface="Avenir Medium" panose="02000503020000020003" pitchFamily="2" charset="0"/>
              </a:rPr>
              <a:t>Lorem ipsum dolor sit </a:t>
            </a:r>
            <a:r>
              <a:rPr sz="2400" dirty="0" err="1">
                <a:latin typeface="Avenir Medium" panose="02000503020000020003" pitchFamily="2" charset="0"/>
              </a:rPr>
              <a:t>amet</a:t>
            </a:r>
            <a:r>
              <a:rPr sz="2400" dirty="0">
                <a:latin typeface="Avenir Medium" panose="02000503020000020003" pitchFamily="2" charset="0"/>
              </a:rPr>
              <a:t>, </a:t>
            </a:r>
            <a:r>
              <a:rPr sz="2400" dirty="0" err="1">
                <a:latin typeface="Avenir Medium" panose="02000503020000020003" pitchFamily="2" charset="0"/>
              </a:rPr>
              <a:t>consectetur</a:t>
            </a:r>
            <a:r>
              <a:rPr sz="2400" dirty="0">
                <a:latin typeface="Avenir Medium" panose="02000503020000020003" pitchFamily="2" charset="0"/>
              </a:rPr>
              <a:t> </a:t>
            </a:r>
            <a:r>
              <a:rPr sz="2400" dirty="0" err="1">
                <a:latin typeface="Avenir Medium" panose="02000503020000020003" pitchFamily="2" charset="0"/>
              </a:rPr>
              <a:t>adipiscing</a:t>
            </a:r>
            <a:r>
              <a:rPr sz="2400" dirty="0">
                <a:latin typeface="Avenir Medium" panose="02000503020000020003" pitchFamily="2" charset="0"/>
              </a:rPr>
              <a:t> </a:t>
            </a:r>
            <a:r>
              <a:rPr sz="2400" dirty="0" err="1">
                <a:latin typeface="Avenir Medium" panose="02000503020000020003" pitchFamily="2" charset="0"/>
              </a:rPr>
              <a:t>elit</a:t>
            </a:r>
            <a:r>
              <a:rPr sz="2400" dirty="0">
                <a:latin typeface="Avenir Medium" panose="02000503020000020003" pitchFamily="2" charset="0"/>
              </a:rPr>
              <a:t>. Ut </a:t>
            </a:r>
            <a:r>
              <a:rPr sz="2400" dirty="0" err="1">
                <a:latin typeface="Avenir Medium" panose="02000503020000020003" pitchFamily="2" charset="0"/>
              </a:rPr>
              <a:t>vulputate</a:t>
            </a:r>
            <a:r>
              <a:rPr sz="2400" dirty="0">
                <a:latin typeface="Avenir Medium" panose="02000503020000020003" pitchFamily="2" charset="0"/>
              </a:rPr>
              <a:t> </a:t>
            </a:r>
            <a:r>
              <a:rPr sz="2400" dirty="0" err="1">
                <a:latin typeface="Avenir Medium" panose="02000503020000020003" pitchFamily="2" charset="0"/>
              </a:rPr>
              <a:t>elit</a:t>
            </a:r>
            <a:r>
              <a:rPr sz="2400" dirty="0">
                <a:latin typeface="Avenir Medium" panose="02000503020000020003" pitchFamily="2" charset="0"/>
              </a:rPr>
              <a:t> </a:t>
            </a:r>
            <a:r>
              <a:rPr sz="2400" dirty="0" err="1">
                <a:latin typeface="Avenir Medium" panose="02000503020000020003" pitchFamily="2" charset="0"/>
              </a:rPr>
              <a:t>quis</a:t>
            </a:r>
            <a:r>
              <a:rPr sz="2400" dirty="0">
                <a:latin typeface="Avenir Medium" panose="02000503020000020003" pitchFamily="2" charset="0"/>
              </a:rPr>
              <a:t> </a:t>
            </a:r>
            <a:r>
              <a:rPr sz="2400" dirty="0" err="1">
                <a:latin typeface="Avenir Medium" panose="02000503020000020003" pitchFamily="2" charset="0"/>
              </a:rPr>
              <a:t>elit</a:t>
            </a:r>
            <a:r>
              <a:rPr sz="2400" dirty="0">
                <a:latin typeface="Avenir Medium" panose="02000503020000020003" pitchFamily="2" charset="0"/>
              </a:rPr>
              <a:t> </a:t>
            </a:r>
            <a:r>
              <a:rPr sz="2400" dirty="0" err="1">
                <a:latin typeface="Avenir Medium" panose="02000503020000020003" pitchFamily="2" charset="0"/>
              </a:rPr>
              <a:t>tincidunt</a:t>
            </a:r>
            <a:r>
              <a:rPr sz="2400" dirty="0">
                <a:latin typeface="Avenir Medium" panose="02000503020000020003" pitchFamily="2" charset="0"/>
              </a:rPr>
              <a:t> cursus. </a:t>
            </a:r>
            <a:r>
              <a:rPr sz="2400" dirty="0" err="1">
                <a:latin typeface="Avenir Medium" panose="02000503020000020003" pitchFamily="2" charset="0"/>
              </a:rPr>
              <a:t>Praesent</a:t>
            </a:r>
            <a:r>
              <a:rPr sz="2400" dirty="0">
                <a:latin typeface="Avenir Medium" panose="02000503020000020003" pitchFamily="2" charset="0"/>
              </a:rPr>
              <a:t> </a:t>
            </a:r>
            <a:r>
              <a:rPr sz="2400" dirty="0" err="1">
                <a:latin typeface="Avenir Medium" panose="02000503020000020003" pitchFamily="2" charset="0"/>
              </a:rPr>
              <a:t>scelerisque</a:t>
            </a:r>
            <a:r>
              <a:rPr sz="2400" dirty="0">
                <a:latin typeface="Avenir Medium" panose="02000503020000020003" pitchFamily="2" charset="0"/>
              </a:rPr>
              <a:t> lacinia </a:t>
            </a:r>
            <a:r>
              <a:rPr sz="2400" dirty="0" err="1">
                <a:latin typeface="Avenir Medium" panose="02000503020000020003" pitchFamily="2" charset="0"/>
              </a:rPr>
              <a:t>lacus</a:t>
            </a:r>
            <a:r>
              <a:rPr sz="2400" dirty="0">
                <a:latin typeface="Avenir Medium" panose="02000503020000020003" pitchFamily="2" charset="0"/>
              </a:rPr>
              <a:t> vitae </a:t>
            </a:r>
            <a:r>
              <a:rPr sz="2400" dirty="0" err="1">
                <a:latin typeface="Avenir Medium" panose="02000503020000020003" pitchFamily="2" charset="0"/>
              </a:rPr>
              <a:t>lobortis</a:t>
            </a:r>
            <a:r>
              <a:rPr sz="2400" dirty="0">
                <a:latin typeface="Avenir Medium" panose="02000503020000020003" pitchFamily="2" charset="0"/>
              </a:rPr>
              <a:t>. Maecenas </a:t>
            </a:r>
            <a:r>
              <a:rPr sz="2400" dirty="0" err="1">
                <a:latin typeface="Avenir Medium" panose="02000503020000020003" pitchFamily="2" charset="0"/>
              </a:rPr>
              <a:t>consectetur</a:t>
            </a:r>
            <a:r>
              <a:rPr sz="2400" dirty="0">
                <a:latin typeface="Avenir Medium" panose="02000503020000020003" pitchFamily="2" charset="0"/>
              </a:rPr>
              <a:t> ligula </a:t>
            </a:r>
            <a:r>
              <a:rPr sz="2400" dirty="0" err="1">
                <a:latin typeface="Avenir Medium" panose="02000503020000020003" pitchFamily="2" charset="0"/>
              </a:rPr>
              <a:t>accumsan</a:t>
            </a:r>
            <a:r>
              <a:rPr sz="2400" dirty="0">
                <a:latin typeface="Avenir Medium" panose="02000503020000020003" pitchFamily="2" charset="0"/>
              </a:rPr>
              <a:t>, </a:t>
            </a:r>
          </a:p>
        </p:txBody>
      </p:sp>
      <p:sp>
        <p:nvSpPr>
          <p:cNvPr id="2" name="Rettangolo">
            <a:extLst>
              <a:ext uri="{FF2B5EF4-FFF2-40B4-BE49-F238E27FC236}">
                <a16:creationId xmlns:a16="http://schemas.microsoft.com/office/drawing/2014/main" id="{3700AA21-51B5-FC4C-8F84-FDEC62A1864C}"/>
              </a:ext>
            </a:extLst>
          </p:cNvPr>
          <p:cNvSpPr/>
          <p:nvPr/>
        </p:nvSpPr>
        <p:spPr>
          <a:xfrm>
            <a:off x="3069907" y="2232776"/>
            <a:ext cx="17468193" cy="6621292"/>
          </a:xfrm>
          <a:prstGeom prst="rect">
            <a:avLst/>
          </a:prstGeom>
          <a:solidFill>
            <a:srgbClr val="FCC400"/>
          </a:solidFill>
          <a:ln w="12700">
            <a:miter lim="400000"/>
          </a:ln>
        </p:spPr>
        <p:txBody>
          <a:bodyPr lIns="50800" tIns="50800" rIns="50800" bIns="50800" anchor="ctr"/>
          <a:lstStyle/>
          <a:p>
            <a:pPr defTabSz="825500">
              <a:defRPr sz="3200">
                <a:solidFill>
                  <a:srgbClr val="FF0000">
                    <a:alpha val="23929"/>
                  </a:srgbClr>
                </a:solidFill>
                <a:latin typeface="Helvetica Neue Medium"/>
                <a:ea typeface="Helvetica Neue Medium"/>
                <a:cs typeface="Helvetica Neue Medium"/>
                <a:sym typeface="Helvetica Neue Medium"/>
              </a:defRPr>
            </a:pPr>
            <a:endParaRPr dirty="0"/>
          </a:p>
        </p:txBody>
      </p:sp>
      <p:sp>
        <p:nvSpPr>
          <p:cNvPr id="6" name="Immagine 01">
            <a:extLst>
              <a:ext uri="{FF2B5EF4-FFF2-40B4-BE49-F238E27FC236}">
                <a16:creationId xmlns:a16="http://schemas.microsoft.com/office/drawing/2014/main" id="{A12DA3A8-D180-084A-BE8A-357E56DF6ED4}"/>
              </a:ext>
            </a:extLst>
          </p:cNvPr>
          <p:cNvSpPr txBox="1"/>
          <p:nvPr/>
        </p:nvSpPr>
        <p:spPr>
          <a:xfrm>
            <a:off x="2694777" y="5168975"/>
            <a:ext cx="17843323"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000" b="1">
                <a:solidFill>
                  <a:srgbClr val="424244"/>
                </a:solidFill>
                <a:latin typeface="Verdana"/>
                <a:ea typeface="Verdana"/>
                <a:cs typeface="Verdana"/>
                <a:sym typeface="Verdana"/>
              </a:defRPr>
            </a:lvl1pPr>
          </a:lstStyle>
          <a:p>
            <a:pPr algn="ctr">
              <a:defRPr b="0"/>
            </a:pPr>
            <a:r>
              <a:rPr lang="it-IT" b="0" dirty="0">
                <a:latin typeface="Avenir Medium" panose="02000503020000020003" pitchFamily="2" charset="0"/>
              </a:rPr>
              <a:t>i</a:t>
            </a:r>
            <a:r>
              <a:rPr b="0" dirty="0" err="1">
                <a:latin typeface="Avenir Medium" panose="02000503020000020003" pitchFamily="2" charset="0"/>
              </a:rPr>
              <a:t>mmagin</a:t>
            </a:r>
            <a:r>
              <a:rPr lang="it-IT" b="0" dirty="0">
                <a:latin typeface="Avenir Medium" panose="02000503020000020003" pitchFamily="2" charset="0"/>
              </a:rPr>
              <a:t>e</a:t>
            </a:r>
            <a:endParaRPr b="0" dirty="0">
              <a:latin typeface="Avenir Medium" panose="02000503020000020003" pitchFamily="2" charset="0"/>
            </a:endParaRPr>
          </a:p>
        </p:txBody>
      </p:sp>
      <p:sp>
        <p:nvSpPr>
          <p:cNvPr id="3" name="TITOLO DEL CAPITOLO">
            <a:extLst>
              <a:ext uri="{FF2B5EF4-FFF2-40B4-BE49-F238E27FC236}">
                <a16:creationId xmlns:a16="http://schemas.microsoft.com/office/drawing/2014/main" id="{93155404-F607-23B1-DCEF-4334E778F691}"/>
              </a:ext>
            </a:extLst>
          </p:cNvPr>
          <p:cNvSpPr txBox="1"/>
          <p:nvPr/>
        </p:nvSpPr>
        <p:spPr>
          <a:xfrm>
            <a:off x="2870211" y="832618"/>
            <a:ext cx="15777700"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6000" b="1">
                <a:solidFill>
                  <a:schemeClr val="accent1"/>
                </a:solidFill>
                <a:latin typeface="Verdana"/>
                <a:ea typeface="Verdana"/>
                <a:cs typeface="Verdana"/>
                <a:sym typeface="Verdana"/>
              </a:defRPr>
            </a:lvl1pPr>
          </a:lstStyle>
          <a:p>
            <a:pPr>
              <a:defRPr b="0"/>
            </a:pPr>
            <a:r>
              <a:rPr lang="it-IT" b="0" dirty="0">
                <a:solidFill>
                  <a:srgbClr val="C00000"/>
                </a:solidFill>
                <a:latin typeface="Avenir Medium" panose="02000503020000020003" pitchFamily="2" charset="0"/>
              </a:rPr>
              <a:t>1.1</a:t>
            </a:r>
            <a:r>
              <a:rPr lang="it-IT" b="0" dirty="0">
                <a:solidFill>
                  <a:srgbClr val="002060"/>
                </a:solidFill>
                <a:latin typeface="Avenir Medium" panose="02000503020000020003" pitchFamily="2" charset="0"/>
              </a:rPr>
              <a:t> </a:t>
            </a:r>
            <a:r>
              <a:rPr b="0" dirty="0">
                <a:solidFill>
                  <a:srgbClr val="7030A0"/>
                </a:solidFill>
                <a:latin typeface="Avenir Medium" panose="02000503020000020003" pitchFamily="2" charset="0"/>
              </a:rPr>
              <a:t>TITOLO</a:t>
            </a:r>
            <a:r>
              <a:rPr lang="it-IT" b="0" dirty="0">
                <a:solidFill>
                  <a:srgbClr val="7030A0"/>
                </a:solidFill>
                <a:latin typeface="Avenir Medium" panose="02000503020000020003" pitchFamily="2" charset="0"/>
              </a:rPr>
              <a:t> TITOLO TITOLO</a:t>
            </a:r>
            <a:endParaRPr b="0" dirty="0">
              <a:solidFill>
                <a:srgbClr val="7030A0"/>
              </a:solidFill>
              <a:latin typeface="Avenir Medium" panose="02000503020000020003" pitchFamily="2" charset="0"/>
            </a:endParaRPr>
          </a:p>
        </p:txBody>
      </p:sp>
    </p:spTree>
    <p:extLst>
      <p:ext uri="{BB962C8B-B14F-4D97-AF65-F5344CB8AC3E}">
        <p14:creationId xmlns:p14="http://schemas.microsoft.com/office/powerpoint/2010/main" val="3036767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ttangolo">
            <a:extLst>
              <a:ext uri="{FF2B5EF4-FFF2-40B4-BE49-F238E27FC236}">
                <a16:creationId xmlns:a16="http://schemas.microsoft.com/office/drawing/2014/main" id="{7C2D0D17-9BA0-EC42-BFA4-FBF092F59615}"/>
              </a:ext>
            </a:extLst>
          </p:cNvPr>
          <p:cNvSpPr/>
          <p:nvPr/>
        </p:nvSpPr>
        <p:spPr>
          <a:xfrm>
            <a:off x="14648831" y="3915731"/>
            <a:ext cx="8900134" cy="4606968"/>
          </a:xfrm>
          <a:prstGeom prst="rect">
            <a:avLst/>
          </a:prstGeom>
          <a:solidFill>
            <a:srgbClr val="FCC400"/>
          </a:solidFill>
          <a:ln w="12700">
            <a:miter lim="400000"/>
          </a:ln>
        </p:spPr>
        <p:txBody>
          <a:bodyPr lIns="50800" tIns="50800" rIns="50800" bIns="50800" anchor="ctr"/>
          <a:lstStyle/>
          <a:p>
            <a:pPr defTabSz="825500">
              <a:defRPr sz="3200">
                <a:solidFill>
                  <a:srgbClr val="FF0000">
                    <a:alpha val="23929"/>
                  </a:srgbClr>
                </a:solidFill>
                <a:latin typeface="Helvetica Neue Medium"/>
                <a:ea typeface="Helvetica Neue Medium"/>
                <a:cs typeface="Helvetica Neue Medium"/>
                <a:sym typeface="Helvetica Neue Medium"/>
              </a:defRPr>
            </a:pPr>
            <a:endParaRPr dirty="0"/>
          </a:p>
        </p:txBody>
      </p:sp>
      <p:sp>
        <p:nvSpPr>
          <p:cNvPr id="7" name="Rettangolo">
            <a:extLst>
              <a:ext uri="{FF2B5EF4-FFF2-40B4-BE49-F238E27FC236}">
                <a16:creationId xmlns:a16="http://schemas.microsoft.com/office/drawing/2014/main" id="{F3868CB8-EBB1-4A47-8515-1FFE054F68AF}"/>
              </a:ext>
            </a:extLst>
          </p:cNvPr>
          <p:cNvSpPr/>
          <p:nvPr/>
        </p:nvSpPr>
        <p:spPr>
          <a:xfrm>
            <a:off x="14665891" y="8673710"/>
            <a:ext cx="8900134" cy="4606968"/>
          </a:xfrm>
          <a:prstGeom prst="rect">
            <a:avLst/>
          </a:prstGeom>
          <a:solidFill>
            <a:srgbClr val="FF3B6A"/>
          </a:solidFill>
          <a:ln w="12700">
            <a:miter lim="400000"/>
          </a:ln>
        </p:spPr>
        <p:txBody>
          <a:bodyPr lIns="50800" tIns="50800" rIns="50800" bIns="50800" anchor="ctr"/>
          <a:lstStyle/>
          <a:p>
            <a:pPr defTabSz="825500">
              <a:defRPr sz="3200">
                <a:solidFill>
                  <a:srgbClr val="FF0000">
                    <a:alpha val="23929"/>
                  </a:srgbClr>
                </a:solidFill>
                <a:latin typeface="Helvetica Neue Medium"/>
                <a:ea typeface="Helvetica Neue Medium"/>
                <a:cs typeface="Helvetica Neue Medium"/>
                <a:sym typeface="Helvetica Neue Medium"/>
              </a:defRPr>
            </a:pPr>
            <a:endParaRPr/>
          </a:p>
        </p:txBody>
      </p:sp>
      <p:sp>
        <p:nvSpPr>
          <p:cNvPr id="8" name="Immagine 01">
            <a:extLst>
              <a:ext uri="{FF2B5EF4-FFF2-40B4-BE49-F238E27FC236}">
                <a16:creationId xmlns:a16="http://schemas.microsoft.com/office/drawing/2014/main" id="{DD7C7DF5-6AF0-B542-B889-48E187245B9E}"/>
              </a:ext>
            </a:extLst>
          </p:cNvPr>
          <p:cNvSpPr txBox="1"/>
          <p:nvPr/>
        </p:nvSpPr>
        <p:spPr>
          <a:xfrm>
            <a:off x="14797141" y="5663658"/>
            <a:ext cx="8847507"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b="1">
                <a:solidFill>
                  <a:srgbClr val="424244"/>
                </a:solidFill>
                <a:latin typeface="Verdana"/>
                <a:ea typeface="Verdana"/>
                <a:cs typeface="Verdana"/>
                <a:sym typeface="Verdana"/>
              </a:defRPr>
            </a:lvl1pPr>
          </a:lstStyle>
          <a:p>
            <a:pPr algn="ctr">
              <a:defRPr b="0"/>
            </a:pPr>
            <a:r>
              <a:rPr lang="it-IT" dirty="0">
                <a:latin typeface="Trebuchet MS" panose="020B0703020202090204" pitchFamily="34" charset="0"/>
              </a:rPr>
              <a:t>i</a:t>
            </a:r>
            <a:r>
              <a:rPr b="1" dirty="0" err="1">
                <a:latin typeface="Trebuchet MS" panose="020B0703020202090204" pitchFamily="34" charset="0"/>
              </a:rPr>
              <a:t>mmagine</a:t>
            </a:r>
            <a:endParaRPr b="1" dirty="0">
              <a:latin typeface="Trebuchet MS" panose="020B0703020202090204" pitchFamily="34" charset="0"/>
            </a:endParaRPr>
          </a:p>
        </p:txBody>
      </p:sp>
      <p:sp>
        <p:nvSpPr>
          <p:cNvPr id="9" name="Immagine 01">
            <a:extLst>
              <a:ext uri="{FF2B5EF4-FFF2-40B4-BE49-F238E27FC236}">
                <a16:creationId xmlns:a16="http://schemas.microsoft.com/office/drawing/2014/main" id="{B0758885-9C16-E244-91D9-17045D897929}"/>
              </a:ext>
            </a:extLst>
          </p:cNvPr>
          <p:cNvSpPr txBox="1"/>
          <p:nvPr/>
        </p:nvSpPr>
        <p:spPr>
          <a:xfrm>
            <a:off x="14797141" y="10421637"/>
            <a:ext cx="8847507"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b="1">
                <a:solidFill>
                  <a:srgbClr val="424244"/>
                </a:solidFill>
                <a:latin typeface="Verdana"/>
                <a:ea typeface="Verdana"/>
                <a:cs typeface="Verdana"/>
                <a:sym typeface="Verdana"/>
              </a:defRPr>
            </a:lvl1pPr>
          </a:lstStyle>
          <a:p>
            <a:pPr algn="ctr">
              <a:defRPr b="0"/>
            </a:pPr>
            <a:r>
              <a:rPr lang="it-IT" dirty="0">
                <a:solidFill>
                  <a:schemeClr val="bg1"/>
                </a:solidFill>
                <a:latin typeface="Trebuchet MS" panose="020B0703020202090204" pitchFamily="34" charset="0"/>
              </a:rPr>
              <a:t>i</a:t>
            </a:r>
            <a:r>
              <a:rPr b="1" dirty="0" err="1">
                <a:solidFill>
                  <a:schemeClr val="bg1"/>
                </a:solidFill>
                <a:latin typeface="Trebuchet MS" panose="020B0703020202090204" pitchFamily="34" charset="0"/>
              </a:rPr>
              <a:t>mmagine</a:t>
            </a:r>
            <a:endParaRPr b="1" dirty="0">
              <a:solidFill>
                <a:schemeClr val="bg1"/>
              </a:solidFill>
              <a:latin typeface="Trebuchet MS" panose="020B0703020202090204" pitchFamily="34" charset="0"/>
            </a:endParaRPr>
          </a:p>
        </p:txBody>
      </p:sp>
      <p:sp>
        <p:nvSpPr>
          <p:cNvPr id="2" name="Lorem ipsum dolor sit amet, consectetur adipiscing elit. Ut vulputate elit quis elit tincidunt cursus. Praesent scelerisque lacinia lacus vitae lobortis. Maecenas consectetur ligula accumsan, fringilla nulla id, ultrices orci. Donec tristique blandit ris">
            <a:extLst>
              <a:ext uri="{FF2B5EF4-FFF2-40B4-BE49-F238E27FC236}">
                <a16:creationId xmlns:a16="http://schemas.microsoft.com/office/drawing/2014/main" id="{E4D79E7B-1D62-84AE-469A-89ED5D7A2AE3}"/>
              </a:ext>
            </a:extLst>
          </p:cNvPr>
          <p:cNvSpPr txBox="1"/>
          <p:nvPr/>
        </p:nvSpPr>
        <p:spPr>
          <a:xfrm>
            <a:off x="930285" y="5258600"/>
            <a:ext cx="12680739" cy="5642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57200">
              <a:defRPr sz="2933">
                <a:solidFill>
                  <a:srgbClr val="424244"/>
                </a:solidFill>
                <a:latin typeface="Verdana"/>
                <a:ea typeface="Verdana"/>
                <a:cs typeface="Verdana"/>
                <a:sym typeface="Verdana"/>
              </a:defRPr>
            </a:pPr>
            <a:r>
              <a:rPr sz="4000" dirty="0">
                <a:solidFill>
                  <a:schemeClr val="tx1">
                    <a:lumMod val="50000"/>
                    <a:lumOff val="50000"/>
                  </a:schemeClr>
                </a:solidFill>
                <a:latin typeface="Avenir Medium" panose="02000503020000020003" pitchFamily="2" charset="0"/>
              </a:rPr>
              <a:t>Lorem ipsum dolor sit </a:t>
            </a:r>
            <a:r>
              <a:rPr sz="4000" dirty="0" err="1">
                <a:solidFill>
                  <a:schemeClr val="tx1">
                    <a:lumMod val="50000"/>
                    <a:lumOff val="50000"/>
                  </a:schemeClr>
                </a:solidFill>
                <a:latin typeface="Avenir Medium" panose="02000503020000020003" pitchFamily="2" charset="0"/>
              </a:rPr>
              <a:t>amet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consectetur</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adipiscing</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elit</a:t>
            </a:r>
            <a:r>
              <a:rPr sz="4000" dirty="0">
                <a:solidFill>
                  <a:schemeClr val="tx1">
                    <a:lumMod val="50000"/>
                    <a:lumOff val="50000"/>
                  </a:schemeClr>
                </a:solidFill>
                <a:latin typeface="Avenir Medium" panose="02000503020000020003" pitchFamily="2" charset="0"/>
              </a:rPr>
              <a:t>. Ut </a:t>
            </a:r>
            <a:r>
              <a:rPr sz="4000" dirty="0" err="1">
                <a:solidFill>
                  <a:schemeClr val="tx1">
                    <a:lumMod val="50000"/>
                    <a:lumOff val="50000"/>
                  </a:schemeClr>
                </a:solidFill>
                <a:latin typeface="Avenir Medium" panose="02000503020000020003" pitchFamily="2" charset="0"/>
              </a:rPr>
              <a:t>vulputate</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elit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quis</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elit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tincidunt</a:t>
            </a:r>
            <a:r>
              <a:rPr sz="4000" dirty="0">
                <a:solidFill>
                  <a:schemeClr val="tx1">
                    <a:lumMod val="50000"/>
                    <a:lumOff val="50000"/>
                  </a:schemeClr>
                </a:solidFill>
                <a:latin typeface="Avenir Medium" panose="02000503020000020003" pitchFamily="2" charset="0"/>
              </a:rPr>
              <a:t> cursus. </a:t>
            </a:r>
            <a:r>
              <a:rPr sz="4000" dirty="0" err="1">
                <a:solidFill>
                  <a:schemeClr val="tx1">
                    <a:lumMod val="50000"/>
                    <a:lumOff val="50000"/>
                  </a:schemeClr>
                </a:solidFill>
                <a:latin typeface="Avenir Medium" panose="02000503020000020003" pitchFamily="2" charset="0"/>
              </a:rPr>
              <a:t>Praesent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scelerisque</a:t>
            </a:r>
            <a:r>
              <a:rPr sz="4000" dirty="0">
                <a:solidFill>
                  <a:schemeClr val="tx1">
                    <a:lumMod val="50000"/>
                    <a:lumOff val="50000"/>
                  </a:schemeClr>
                </a:solidFill>
                <a:latin typeface="Avenir Medium" panose="02000503020000020003" pitchFamily="2" charset="0"/>
              </a:rPr>
              <a:t> lacinia </a:t>
            </a:r>
            <a:r>
              <a:rPr sz="4000" dirty="0" err="1">
                <a:solidFill>
                  <a:schemeClr val="tx1">
                    <a:lumMod val="50000"/>
                    <a:lumOff val="50000"/>
                  </a:schemeClr>
                </a:solidFill>
                <a:latin typeface="Avenir Medium" panose="02000503020000020003" pitchFamily="2" charset="0"/>
              </a:rPr>
              <a:t>lacus</a:t>
            </a:r>
            <a:r>
              <a:rPr sz="4000" dirty="0">
                <a:solidFill>
                  <a:schemeClr val="tx1">
                    <a:lumMod val="50000"/>
                    <a:lumOff val="50000"/>
                  </a:schemeClr>
                </a:solidFill>
                <a:latin typeface="Avenir Medium" panose="02000503020000020003" pitchFamily="2" charset="0"/>
              </a:rPr>
              <a:t> vitae </a:t>
            </a:r>
            <a:r>
              <a:rPr sz="4000" dirty="0" err="1">
                <a:solidFill>
                  <a:schemeClr val="tx1">
                    <a:lumMod val="50000"/>
                    <a:lumOff val="50000"/>
                  </a:schemeClr>
                </a:solidFill>
                <a:latin typeface="Avenir Medium" panose="02000503020000020003" pitchFamily="2" charset="0"/>
              </a:rPr>
              <a:t>lobortis</a:t>
            </a:r>
            <a:r>
              <a:rPr sz="4000" dirty="0">
                <a:solidFill>
                  <a:schemeClr val="tx1">
                    <a:lumMod val="50000"/>
                    <a:lumOff val="50000"/>
                  </a:schemeClr>
                </a:solidFill>
                <a:latin typeface="Avenir Medium" panose="02000503020000020003" pitchFamily="2" charset="0"/>
              </a:rPr>
              <a:t>. Maecenas </a:t>
            </a:r>
            <a:r>
              <a:rPr sz="4000" dirty="0" err="1">
                <a:solidFill>
                  <a:schemeClr val="tx1">
                    <a:lumMod val="50000"/>
                    <a:lumOff val="50000"/>
                  </a:schemeClr>
                </a:solidFill>
                <a:latin typeface="Avenir Medium" panose="02000503020000020003" pitchFamily="2" charset="0"/>
              </a:rPr>
              <a:t>consectetur</a:t>
            </a:r>
            <a:r>
              <a:rPr sz="4000" dirty="0">
                <a:solidFill>
                  <a:schemeClr val="tx1">
                    <a:lumMod val="50000"/>
                    <a:lumOff val="50000"/>
                  </a:schemeClr>
                </a:solidFill>
                <a:latin typeface="Avenir Medium" panose="02000503020000020003" pitchFamily="2" charset="0"/>
              </a:rPr>
              <a:t> ligula </a:t>
            </a:r>
            <a:r>
              <a:rPr sz="4000" dirty="0" err="1">
                <a:solidFill>
                  <a:schemeClr val="tx1">
                    <a:lumMod val="50000"/>
                    <a:lumOff val="50000"/>
                  </a:schemeClr>
                </a:solidFill>
                <a:latin typeface="Avenir Medium" panose="02000503020000020003" pitchFamily="2" charset="0"/>
              </a:rPr>
              <a:t>accumsan</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fringilla</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nulla</a:t>
            </a:r>
            <a:r>
              <a:rPr sz="4000" dirty="0">
                <a:solidFill>
                  <a:schemeClr val="tx1">
                    <a:lumMod val="50000"/>
                    <a:lumOff val="50000"/>
                  </a:schemeClr>
                </a:solidFill>
                <a:latin typeface="Avenir Medium" panose="02000503020000020003" pitchFamily="2" charset="0"/>
              </a:rPr>
              <a:t> id, </a:t>
            </a:r>
            <a:r>
              <a:rPr sz="4000" dirty="0" err="1">
                <a:solidFill>
                  <a:schemeClr val="tx1">
                    <a:lumMod val="50000"/>
                    <a:lumOff val="50000"/>
                  </a:schemeClr>
                </a:solidFill>
                <a:latin typeface="Avenir Medium" panose="02000503020000020003" pitchFamily="2" charset="0"/>
              </a:rPr>
              <a:t>ultrices</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orci</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Donec</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tristique</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blandit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risus</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ut</a:t>
            </a:r>
            <a:r>
              <a:rPr sz="4000" dirty="0">
                <a:solidFill>
                  <a:schemeClr val="tx1">
                    <a:lumMod val="50000"/>
                    <a:lumOff val="50000"/>
                  </a:schemeClr>
                </a:solidFill>
                <a:latin typeface="Avenir Medium" panose="02000503020000020003" pitchFamily="2" charset="0"/>
              </a:rPr>
              <a:t> lacinia. </a:t>
            </a:r>
            <a:r>
              <a:rPr sz="4000" dirty="0" err="1">
                <a:solidFill>
                  <a:schemeClr val="tx1">
                    <a:lumMod val="50000"/>
                    <a:lumOff val="50000"/>
                  </a:schemeClr>
                </a:solidFill>
                <a:latin typeface="Avenir Medium" panose="02000503020000020003" pitchFamily="2" charset="0"/>
              </a:rPr>
              <a:t>Etiam</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commodo</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iaculis</a:t>
            </a:r>
            <a:r>
              <a:rPr sz="4000" dirty="0">
                <a:solidFill>
                  <a:schemeClr val="tx1">
                    <a:lumMod val="50000"/>
                    <a:lumOff val="50000"/>
                  </a:schemeClr>
                </a:solidFill>
                <a:latin typeface="Avenir Medium" panose="02000503020000020003" pitchFamily="2" charset="0"/>
              </a:rPr>
              <a:t> lorem ac pulvinar. Nunc </a:t>
            </a:r>
            <a:r>
              <a:rPr sz="4000" dirty="0" err="1">
                <a:solidFill>
                  <a:schemeClr val="tx1">
                    <a:lumMod val="50000"/>
                    <a:lumOff val="50000"/>
                  </a:schemeClr>
                </a:solidFill>
                <a:latin typeface="Avenir Medium" panose="02000503020000020003" pitchFamily="2" charset="0"/>
              </a:rPr>
              <a:t>dignissim</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massa</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ullamcorper</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massa</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molestie</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vehicula</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pretium</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leo</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posuere</a:t>
            </a:r>
            <a:r>
              <a:rPr sz="4000" dirty="0">
                <a:solidFill>
                  <a:schemeClr val="tx1">
                    <a:lumMod val="50000"/>
                    <a:lumOff val="50000"/>
                  </a:schemeClr>
                </a:solidFill>
                <a:latin typeface="Avenir Medium" panose="02000503020000020003" pitchFamily="2" charset="0"/>
              </a:rPr>
              <a:t>. Proin </a:t>
            </a:r>
            <a:r>
              <a:rPr sz="4000" dirty="0" err="1">
                <a:solidFill>
                  <a:schemeClr val="tx1">
                    <a:lumMod val="50000"/>
                    <a:lumOff val="50000"/>
                  </a:schemeClr>
                </a:solidFill>
                <a:latin typeface="Avenir Medium" panose="02000503020000020003" pitchFamily="2" charset="0"/>
              </a:rPr>
              <a:t>facilisis</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nibh</a:t>
            </a:r>
            <a:r>
              <a:rPr sz="4000" dirty="0">
                <a:solidFill>
                  <a:schemeClr val="tx1">
                    <a:lumMod val="50000"/>
                    <a:lumOff val="50000"/>
                  </a:schemeClr>
                </a:solidFill>
                <a:latin typeface="Avenir Medium" panose="02000503020000020003" pitchFamily="2" charset="0"/>
              </a:rPr>
              <a:t> vitae </a:t>
            </a:r>
            <a:r>
              <a:rPr sz="4000" dirty="0" err="1">
                <a:solidFill>
                  <a:schemeClr val="tx1">
                    <a:lumMod val="50000"/>
                    <a:lumOff val="50000"/>
                  </a:schemeClr>
                </a:solidFill>
                <a:latin typeface="Avenir Medium" panose="02000503020000020003" pitchFamily="2" charset="0"/>
              </a:rPr>
              <a:t>nibh</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vehicula</a:t>
            </a:r>
            <a:r>
              <a:rPr sz="4000" dirty="0">
                <a:solidFill>
                  <a:schemeClr val="tx1">
                    <a:lumMod val="50000"/>
                    <a:lumOff val="50000"/>
                  </a:schemeClr>
                </a:solidFill>
                <a:latin typeface="Avenir Medium" panose="02000503020000020003" pitchFamily="2" charset="0"/>
              </a:rPr>
              <a:t>, sed </a:t>
            </a:r>
            <a:r>
              <a:rPr sz="4000" dirty="0" err="1">
                <a:solidFill>
                  <a:schemeClr val="tx1">
                    <a:lumMod val="50000"/>
                    <a:lumOff val="50000"/>
                  </a:schemeClr>
                </a:solidFill>
                <a:latin typeface="Avenir Medium" panose="02000503020000020003" pitchFamily="2" charset="0"/>
              </a:rPr>
              <a:t>volutpat</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lacus</a:t>
            </a:r>
            <a:r>
              <a:rPr sz="4000" dirty="0">
                <a:solidFill>
                  <a:schemeClr val="tx1">
                    <a:lumMod val="50000"/>
                    <a:lumOff val="50000"/>
                  </a:schemeClr>
                </a:solidFill>
                <a:latin typeface="Avenir Medium" panose="02000503020000020003" pitchFamily="2" charset="0"/>
              </a:rPr>
              <a:t> </a:t>
            </a:r>
            <a:r>
              <a:rPr sz="4000" dirty="0" err="1">
                <a:solidFill>
                  <a:schemeClr val="tx1">
                    <a:lumMod val="50000"/>
                    <a:lumOff val="50000"/>
                  </a:schemeClr>
                </a:solidFill>
                <a:latin typeface="Avenir Medium" panose="02000503020000020003" pitchFamily="2" charset="0"/>
              </a:rPr>
              <a:t>tincidunt</a:t>
            </a:r>
            <a:r>
              <a:rPr sz="4000" dirty="0">
                <a:solidFill>
                  <a:schemeClr val="tx1">
                    <a:lumMod val="50000"/>
                    <a:lumOff val="50000"/>
                  </a:schemeClr>
                </a:solidFill>
                <a:latin typeface="Avenir Medium" panose="02000503020000020003" pitchFamily="2" charset="0"/>
              </a:rPr>
              <a:t>. </a:t>
            </a:r>
          </a:p>
        </p:txBody>
      </p:sp>
    </p:spTree>
    <p:extLst>
      <p:ext uri="{BB962C8B-B14F-4D97-AF65-F5344CB8AC3E}">
        <p14:creationId xmlns:p14="http://schemas.microsoft.com/office/powerpoint/2010/main" val="3658044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ttangolo">
            <a:extLst>
              <a:ext uri="{FF2B5EF4-FFF2-40B4-BE49-F238E27FC236}">
                <a16:creationId xmlns:a16="http://schemas.microsoft.com/office/drawing/2014/main" id="{F328106E-4A98-F64A-ABC1-3FF40065AB83}"/>
              </a:ext>
            </a:extLst>
          </p:cNvPr>
          <p:cNvSpPr/>
          <p:nvPr/>
        </p:nvSpPr>
        <p:spPr>
          <a:xfrm>
            <a:off x="0" y="3858322"/>
            <a:ext cx="24479250" cy="9821166"/>
          </a:xfrm>
          <a:prstGeom prst="rect">
            <a:avLst/>
          </a:prstGeom>
          <a:solidFill>
            <a:srgbClr val="FF3B6A"/>
          </a:solidFill>
          <a:ln w="12700">
            <a:miter lim="400000"/>
          </a:ln>
        </p:spPr>
        <p:txBody>
          <a:bodyPr lIns="50800" tIns="50800" rIns="50800" bIns="50800" anchor="ctr"/>
          <a:lstStyle/>
          <a:p>
            <a:pPr defTabSz="825500">
              <a:defRPr sz="3200">
                <a:solidFill>
                  <a:srgbClr val="FF0000">
                    <a:alpha val="23929"/>
                  </a:srgbClr>
                </a:solidFill>
                <a:latin typeface="Helvetica Neue Medium"/>
                <a:ea typeface="Helvetica Neue Medium"/>
                <a:cs typeface="Helvetica Neue Medium"/>
                <a:sym typeface="Helvetica Neue Medium"/>
              </a:defRPr>
            </a:pPr>
            <a:endParaRPr/>
          </a:p>
        </p:txBody>
      </p:sp>
      <p:sp>
        <p:nvSpPr>
          <p:cNvPr id="9" name="Immagine 01">
            <a:extLst>
              <a:ext uri="{FF2B5EF4-FFF2-40B4-BE49-F238E27FC236}">
                <a16:creationId xmlns:a16="http://schemas.microsoft.com/office/drawing/2014/main" id="{28B8399A-5540-BD48-ABD1-C28C9D278DC5}"/>
              </a:ext>
            </a:extLst>
          </p:cNvPr>
          <p:cNvSpPr txBox="1"/>
          <p:nvPr/>
        </p:nvSpPr>
        <p:spPr>
          <a:xfrm>
            <a:off x="7815871" y="7559046"/>
            <a:ext cx="8847507"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000" b="1">
                <a:solidFill>
                  <a:srgbClr val="424244"/>
                </a:solidFill>
                <a:latin typeface="Verdana"/>
                <a:ea typeface="Verdana"/>
                <a:cs typeface="Verdana"/>
                <a:sym typeface="Verdana"/>
              </a:defRPr>
            </a:lvl1pPr>
          </a:lstStyle>
          <a:p>
            <a:pPr algn="ctr">
              <a:defRPr b="0"/>
            </a:pPr>
            <a:r>
              <a:rPr lang="it-IT" dirty="0">
                <a:solidFill>
                  <a:schemeClr val="bg1"/>
                </a:solidFill>
                <a:latin typeface="Trebuchet MS" panose="020B0703020202090204" pitchFamily="34" charset="0"/>
              </a:rPr>
              <a:t>i</a:t>
            </a:r>
            <a:r>
              <a:rPr b="1" dirty="0" err="1">
                <a:solidFill>
                  <a:schemeClr val="bg1"/>
                </a:solidFill>
                <a:latin typeface="Trebuchet MS" panose="020B0703020202090204" pitchFamily="34" charset="0"/>
              </a:rPr>
              <a:t>mmagine</a:t>
            </a:r>
            <a:endParaRPr b="1" dirty="0">
              <a:solidFill>
                <a:schemeClr val="bg1"/>
              </a:solidFill>
              <a:latin typeface="Trebuchet MS" panose="020B0703020202090204" pitchFamily="34" charset="0"/>
            </a:endParaRPr>
          </a:p>
        </p:txBody>
      </p:sp>
    </p:spTree>
    <p:extLst>
      <p:ext uri="{BB962C8B-B14F-4D97-AF65-F5344CB8AC3E}">
        <p14:creationId xmlns:p14="http://schemas.microsoft.com/office/powerpoint/2010/main" val="3074866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STO FINTO TESTO FINTO TESTO FINTO TESTO…">
            <a:extLst>
              <a:ext uri="{FF2B5EF4-FFF2-40B4-BE49-F238E27FC236}">
                <a16:creationId xmlns:a16="http://schemas.microsoft.com/office/drawing/2014/main" id="{5C4869F8-C6CB-7B94-F930-1C58BA68ED5D}"/>
              </a:ext>
            </a:extLst>
          </p:cNvPr>
          <p:cNvSpPr txBox="1"/>
          <p:nvPr/>
        </p:nvSpPr>
        <p:spPr>
          <a:xfrm>
            <a:off x="3311060" y="8596992"/>
            <a:ext cx="17857130" cy="425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sz="5400" b="1" i="1" dirty="0">
                <a:solidFill>
                  <a:srgbClr val="002060"/>
                </a:solidFill>
                <a:latin typeface="Avenir Light" panose="020B0402020203020204" pitchFamily="34" charset="77"/>
              </a:rPr>
              <a:t>TESTO FINTO TESTO FINTO TESTO FINTO TESTO </a:t>
            </a:r>
          </a:p>
          <a:p>
            <a:pPr algn="ctr">
              <a:defRPr sz="4300">
                <a:solidFill>
                  <a:schemeClr val="accent1"/>
                </a:solidFill>
                <a:latin typeface="Verdana"/>
                <a:ea typeface="Verdana"/>
                <a:cs typeface="Verdana"/>
                <a:sym typeface="Verdana"/>
              </a:defRPr>
            </a:pPr>
            <a:r>
              <a:rPr sz="5400" b="1" i="1" dirty="0">
                <a:solidFill>
                  <a:srgbClr val="002060"/>
                </a:solidFill>
                <a:latin typeface="Avenir Light" panose="020B0402020203020204" pitchFamily="34" charset="77"/>
              </a:rPr>
              <a:t>FINTO TESTO FINTO TESTO FINTO TESTO FINTO TESTO FINTO TESTO FINTO TESTO FINTO TESTO FINTO TESTO FINTO TESTO FINTO TESTO FINTO</a:t>
            </a:r>
          </a:p>
          <a:p>
            <a:pPr algn="ctr">
              <a:defRPr sz="4300">
                <a:solidFill>
                  <a:schemeClr val="accent1"/>
                </a:solidFill>
                <a:latin typeface="Verdana"/>
                <a:ea typeface="Verdana"/>
                <a:cs typeface="Verdana"/>
                <a:sym typeface="Verdana"/>
              </a:defRPr>
            </a:pPr>
            <a:r>
              <a:rPr sz="5400" b="1" i="1" dirty="0">
                <a:solidFill>
                  <a:srgbClr val="002060"/>
                </a:solidFill>
                <a:latin typeface="Avenir Light" panose="020B0402020203020204" pitchFamily="34" charset="77"/>
              </a:rPr>
              <a:t> </a:t>
            </a:r>
          </a:p>
        </p:txBody>
      </p:sp>
    </p:spTree>
    <p:extLst>
      <p:ext uri="{BB962C8B-B14F-4D97-AF65-F5344CB8AC3E}">
        <p14:creationId xmlns:p14="http://schemas.microsoft.com/office/powerpoint/2010/main" val="88907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STO FINTO TESTO FINTO TESTO FINTO TESTO…">
            <a:extLst>
              <a:ext uri="{FF2B5EF4-FFF2-40B4-BE49-F238E27FC236}">
                <a16:creationId xmlns:a16="http://schemas.microsoft.com/office/drawing/2014/main" id="{4F2B9BEB-4FE5-6348-AAF1-244AE9004291}"/>
              </a:ext>
            </a:extLst>
          </p:cNvPr>
          <p:cNvSpPr txBox="1"/>
          <p:nvPr/>
        </p:nvSpPr>
        <p:spPr>
          <a:xfrm>
            <a:off x="3311060" y="3364282"/>
            <a:ext cx="17857130" cy="425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sz="5400" b="1" i="1" dirty="0">
                <a:solidFill>
                  <a:srgbClr val="002060"/>
                </a:solidFill>
                <a:latin typeface="Avenir Light" panose="020B0402020203020204" pitchFamily="34" charset="77"/>
              </a:rPr>
              <a:t>TESTO FINTO TESTO FINTO TESTO FINTO TESTO </a:t>
            </a:r>
          </a:p>
          <a:p>
            <a:pPr algn="ctr">
              <a:defRPr sz="4300">
                <a:solidFill>
                  <a:schemeClr val="accent1"/>
                </a:solidFill>
                <a:latin typeface="Verdana"/>
                <a:ea typeface="Verdana"/>
                <a:cs typeface="Verdana"/>
                <a:sym typeface="Verdana"/>
              </a:defRPr>
            </a:pPr>
            <a:r>
              <a:rPr sz="5400" b="1" i="1" dirty="0">
                <a:solidFill>
                  <a:srgbClr val="002060"/>
                </a:solidFill>
                <a:latin typeface="Avenir Light" panose="020B0402020203020204" pitchFamily="34" charset="77"/>
              </a:rPr>
              <a:t>FINTO TESTO FINTO TESTO FINTO TESTO FINTO TESTO FINTO TESTO FINTO TESTO FINTO TESTO FINTO TESTO FINTO TESTO FINTO TESTO FINTO</a:t>
            </a:r>
          </a:p>
          <a:p>
            <a:pPr algn="ctr">
              <a:defRPr sz="4300">
                <a:solidFill>
                  <a:schemeClr val="accent1"/>
                </a:solidFill>
                <a:latin typeface="Verdana"/>
                <a:ea typeface="Verdana"/>
                <a:cs typeface="Verdana"/>
                <a:sym typeface="Verdana"/>
              </a:defRPr>
            </a:pPr>
            <a:r>
              <a:rPr sz="5400" b="1" i="1" dirty="0">
                <a:solidFill>
                  <a:srgbClr val="002060"/>
                </a:solidFill>
                <a:latin typeface="Avenir Light" panose="020B0402020203020204" pitchFamily="34" charset="77"/>
              </a:rPr>
              <a:t> </a:t>
            </a:r>
          </a:p>
        </p:txBody>
      </p:sp>
    </p:spTree>
    <p:extLst>
      <p:ext uri="{BB962C8B-B14F-4D97-AF65-F5344CB8AC3E}">
        <p14:creationId xmlns:p14="http://schemas.microsoft.com/office/powerpoint/2010/main" val="821706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6FC7F8D-DD4F-502D-848A-6BAF1D917962}"/>
            </a:ext>
          </a:extLst>
        </p:cNvPr>
        <p:cNvGrpSpPr/>
        <p:nvPr/>
      </p:nvGrpSpPr>
      <p:grpSpPr>
        <a:xfrm>
          <a:off x="0" y="0"/>
          <a:ext cx="0" cy="0"/>
          <a:chOff x="0" y="0"/>
          <a:chExt cx="0" cy="0"/>
        </a:xfrm>
      </p:grpSpPr>
      <p:sp>
        <p:nvSpPr>
          <p:cNvPr id="3" name="TESTO FINTO TESTO FINTO TESTO FINTO TESTO…">
            <a:extLst>
              <a:ext uri="{FF2B5EF4-FFF2-40B4-BE49-F238E27FC236}">
                <a16:creationId xmlns:a16="http://schemas.microsoft.com/office/drawing/2014/main" id="{007FF69C-4142-8734-DFAE-C40E13CDB985}"/>
              </a:ext>
            </a:extLst>
          </p:cNvPr>
          <p:cNvSpPr txBox="1"/>
          <p:nvPr/>
        </p:nvSpPr>
        <p:spPr>
          <a:xfrm>
            <a:off x="3311060" y="3364282"/>
            <a:ext cx="17857130" cy="4257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sz="5400" b="1" i="1" dirty="0">
                <a:solidFill>
                  <a:schemeClr val="bg1"/>
                </a:solidFill>
                <a:latin typeface="Avenir Light" panose="020B0402020203020204" pitchFamily="34" charset="77"/>
              </a:rPr>
              <a:t>TESTO FINTO TESTO FINTO TESTO FINTO TESTO </a:t>
            </a:r>
          </a:p>
          <a:p>
            <a:pPr algn="ctr">
              <a:defRPr sz="4300">
                <a:solidFill>
                  <a:schemeClr val="accent1"/>
                </a:solidFill>
                <a:latin typeface="Verdana"/>
                <a:ea typeface="Verdana"/>
                <a:cs typeface="Verdana"/>
                <a:sym typeface="Verdana"/>
              </a:defRPr>
            </a:pPr>
            <a:r>
              <a:rPr sz="5400" b="1" i="1" dirty="0">
                <a:solidFill>
                  <a:schemeClr val="bg1"/>
                </a:solidFill>
                <a:latin typeface="Avenir Light" panose="020B0402020203020204" pitchFamily="34" charset="77"/>
              </a:rPr>
              <a:t>FINTO TESTO FINTO TESTO FINTO TESTO FINTO TESTO FINTO TESTO FINTO TESTO FINTO TESTO FINTO TESTO FINTO TESTO FINTO TESTO FINTO</a:t>
            </a:r>
          </a:p>
          <a:p>
            <a:pPr algn="ctr">
              <a:defRPr sz="4300">
                <a:solidFill>
                  <a:schemeClr val="accent1"/>
                </a:solidFill>
                <a:latin typeface="Verdana"/>
                <a:ea typeface="Verdana"/>
                <a:cs typeface="Verdana"/>
                <a:sym typeface="Verdana"/>
              </a:defRPr>
            </a:pPr>
            <a:r>
              <a:rPr sz="5400" b="1" i="1" dirty="0">
                <a:solidFill>
                  <a:schemeClr val="bg1"/>
                </a:solidFill>
                <a:latin typeface="Avenir Light" panose="020B0402020203020204" pitchFamily="34" charset="77"/>
              </a:rPr>
              <a:t> </a:t>
            </a:r>
          </a:p>
        </p:txBody>
      </p:sp>
    </p:spTree>
    <p:extLst>
      <p:ext uri="{BB962C8B-B14F-4D97-AF65-F5344CB8AC3E}">
        <p14:creationId xmlns:p14="http://schemas.microsoft.com/office/powerpoint/2010/main" val="466838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STO FINTO TESTO FINTO TESTO FINTO TESTO…">
            <a:extLst>
              <a:ext uri="{FF2B5EF4-FFF2-40B4-BE49-F238E27FC236}">
                <a16:creationId xmlns:a16="http://schemas.microsoft.com/office/drawing/2014/main" id="{87F4178E-EC91-F5B6-B9F4-CE2072290BCC}"/>
              </a:ext>
            </a:extLst>
          </p:cNvPr>
          <p:cNvSpPr txBox="1"/>
          <p:nvPr/>
        </p:nvSpPr>
        <p:spPr>
          <a:xfrm>
            <a:off x="3311060" y="3364282"/>
            <a:ext cx="17857130" cy="425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sz="5400" b="1" i="1" dirty="0">
                <a:solidFill>
                  <a:srgbClr val="7030A0"/>
                </a:solidFill>
                <a:latin typeface="Avenir Light" panose="020B0402020203020204" pitchFamily="34" charset="77"/>
              </a:rPr>
              <a:t>TESTO FINTO TESTO FINTO TESTO FINTO TESTO </a:t>
            </a:r>
          </a:p>
          <a:p>
            <a:pPr algn="ctr">
              <a:defRPr sz="4300">
                <a:solidFill>
                  <a:schemeClr val="accent1"/>
                </a:solidFill>
                <a:latin typeface="Verdana"/>
                <a:ea typeface="Verdana"/>
                <a:cs typeface="Verdana"/>
                <a:sym typeface="Verdana"/>
              </a:defRPr>
            </a:pPr>
            <a:r>
              <a:rPr sz="5400" b="1" i="1" dirty="0">
                <a:solidFill>
                  <a:srgbClr val="7030A0"/>
                </a:solidFill>
                <a:latin typeface="Avenir Light" panose="020B0402020203020204" pitchFamily="34" charset="77"/>
              </a:rPr>
              <a:t>FINTO TESTO FINTO TESTO FINTO TESTO FINTO TESTO FINTO TESTO FINTO TESTO FINTO TESTO FINTO TESTO FINTO TESTO FINTO TESTO FINTO</a:t>
            </a:r>
          </a:p>
          <a:p>
            <a:pPr algn="ctr">
              <a:defRPr sz="4300">
                <a:solidFill>
                  <a:schemeClr val="accent1"/>
                </a:solidFill>
                <a:latin typeface="Verdana"/>
                <a:ea typeface="Verdana"/>
                <a:cs typeface="Verdana"/>
                <a:sym typeface="Verdana"/>
              </a:defRPr>
            </a:pPr>
            <a:r>
              <a:rPr sz="5400" b="1" i="1" dirty="0">
                <a:solidFill>
                  <a:srgbClr val="7030A0"/>
                </a:solidFill>
                <a:latin typeface="Avenir Light" panose="020B0402020203020204" pitchFamily="34" charset="77"/>
              </a:rPr>
              <a:t> </a:t>
            </a:r>
          </a:p>
        </p:txBody>
      </p:sp>
    </p:spTree>
    <p:extLst>
      <p:ext uri="{BB962C8B-B14F-4D97-AF65-F5344CB8AC3E}">
        <p14:creationId xmlns:p14="http://schemas.microsoft.com/office/powerpoint/2010/main" val="3739701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STO FINTO TESTO FINTO TESTO FINTO TESTO…">
            <a:extLst>
              <a:ext uri="{FF2B5EF4-FFF2-40B4-BE49-F238E27FC236}">
                <a16:creationId xmlns:a16="http://schemas.microsoft.com/office/drawing/2014/main" id="{780A7625-9A21-5B20-CCEA-D4BD0C9B6890}"/>
              </a:ext>
            </a:extLst>
          </p:cNvPr>
          <p:cNvSpPr txBox="1"/>
          <p:nvPr/>
        </p:nvSpPr>
        <p:spPr>
          <a:xfrm>
            <a:off x="3311060" y="3364282"/>
            <a:ext cx="17857130" cy="425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sz="5400" b="1" i="1" dirty="0">
                <a:solidFill>
                  <a:srgbClr val="FFC000"/>
                </a:solidFill>
                <a:latin typeface="Avenir Light" panose="020B0402020203020204" pitchFamily="34" charset="77"/>
              </a:rPr>
              <a:t>TESTO FINTO TESTO FINTO TESTO FINTO TESTO </a:t>
            </a:r>
          </a:p>
          <a:p>
            <a:pPr algn="ctr">
              <a:defRPr sz="4300">
                <a:solidFill>
                  <a:schemeClr val="accent1"/>
                </a:solidFill>
                <a:latin typeface="Verdana"/>
                <a:ea typeface="Verdana"/>
                <a:cs typeface="Verdana"/>
                <a:sym typeface="Verdana"/>
              </a:defRPr>
            </a:pPr>
            <a:r>
              <a:rPr sz="5400" b="1" i="1" dirty="0">
                <a:solidFill>
                  <a:srgbClr val="FFC000"/>
                </a:solidFill>
                <a:latin typeface="Avenir Light" panose="020B0402020203020204" pitchFamily="34" charset="77"/>
              </a:rPr>
              <a:t>FINTO TESTO FINTO TESTO FINTO TESTO FINTO TESTO FINTO TESTO FINTO TESTO FINTO TESTO FINTO TESTO FINTO TESTO FINTO TESTO FINTO</a:t>
            </a:r>
          </a:p>
          <a:p>
            <a:pPr algn="ctr">
              <a:defRPr sz="4300">
                <a:solidFill>
                  <a:schemeClr val="accent1"/>
                </a:solidFill>
                <a:latin typeface="Verdana"/>
                <a:ea typeface="Verdana"/>
                <a:cs typeface="Verdana"/>
                <a:sym typeface="Verdana"/>
              </a:defRPr>
            </a:pPr>
            <a:r>
              <a:rPr sz="5400" b="1" i="1" dirty="0">
                <a:solidFill>
                  <a:srgbClr val="FFC000"/>
                </a:solidFill>
                <a:latin typeface="Avenir Light" panose="020B0402020203020204" pitchFamily="34" charset="77"/>
              </a:rPr>
              <a:t> </a:t>
            </a:r>
          </a:p>
        </p:txBody>
      </p:sp>
    </p:spTree>
    <p:extLst>
      <p:ext uri="{BB962C8B-B14F-4D97-AF65-F5344CB8AC3E}">
        <p14:creationId xmlns:p14="http://schemas.microsoft.com/office/powerpoint/2010/main" val="2250724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STO FINTO TESTO FINTO TESTO FINTO TESTO…">
            <a:extLst>
              <a:ext uri="{FF2B5EF4-FFF2-40B4-BE49-F238E27FC236}">
                <a16:creationId xmlns:a16="http://schemas.microsoft.com/office/drawing/2014/main" id="{E6B0A1FF-9D07-3B22-76EB-AB019155F61D}"/>
              </a:ext>
            </a:extLst>
          </p:cNvPr>
          <p:cNvSpPr txBox="1"/>
          <p:nvPr/>
        </p:nvSpPr>
        <p:spPr>
          <a:xfrm>
            <a:off x="3311060" y="3364282"/>
            <a:ext cx="17857130" cy="425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sz="5400" b="1" i="1" dirty="0">
                <a:solidFill>
                  <a:schemeClr val="bg2"/>
                </a:solidFill>
                <a:latin typeface="Avenir Light" panose="020B0402020203020204" pitchFamily="34" charset="77"/>
              </a:rPr>
              <a:t>TESTO FINTO TESTO FINTO TESTO FINTO TESTO </a:t>
            </a:r>
          </a:p>
          <a:p>
            <a:pPr algn="ctr">
              <a:defRPr sz="4300">
                <a:solidFill>
                  <a:schemeClr val="accent1"/>
                </a:solidFill>
                <a:latin typeface="Verdana"/>
                <a:ea typeface="Verdana"/>
                <a:cs typeface="Verdana"/>
                <a:sym typeface="Verdana"/>
              </a:defRPr>
            </a:pPr>
            <a:r>
              <a:rPr sz="5400" b="1" i="1" dirty="0">
                <a:solidFill>
                  <a:schemeClr val="bg2"/>
                </a:solidFill>
                <a:latin typeface="Avenir Light" panose="020B0402020203020204" pitchFamily="34" charset="77"/>
              </a:rPr>
              <a:t>FINTO TESTO FINTO TESTO FINTO TESTO FINTO TESTO FINTO TESTO FINTO TESTO FINTO TESTO FINTO TESTO FINTO TESTO FINTO TESTO FINTO</a:t>
            </a:r>
          </a:p>
          <a:p>
            <a:pPr algn="ctr">
              <a:defRPr sz="4300">
                <a:solidFill>
                  <a:schemeClr val="accent1"/>
                </a:solidFill>
                <a:latin typeface="Verdana"/>
                <a:ea typeface="Verdana"/>
                <a:cs typeface="Verdana"/>
                <a:sym typeface="Verdana"/>
              </a:defRPr>
            </a:pPr>
            <a:r>
              <a:rPr sz="5400" b="1" i="1" dirty="0">
                <a:solidFill>
                  <a:schemeClr val="bg2"/>
                </a:solidFill>
                <a:latin typeface="Avenir Light" panose="020B0402020203020204" pitchFamily="34" charset="77"/>
              </a:rPr>
              <a:t> </a:t>
            </a:r>
          </a:p>
        </p:txBody>
      </p:sp>
    </p:spTree>
    <p:extLst>
      <p:ext uri="{BB962C8B-B14F-4D97-AF65-F5344CB8AC3E}">
        <p14:creationId xmlns:p14="http://schemas.microsoft.com/office/powerpoint/2010/main" val="288255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072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6C81C0C-3198-9981-4F03-E0FCAD3E5AE3}"/>
            </a:ext>
          </a:extLst>
        </p:cNvPr>
        <p:cNvGrpSpPr/>
        <p:nvPr/>
      </p:nvGrpSpPr>
      <p:grpSpPr>
        <a:xfrm>
          <a:off x="0" y="0"/>
          <a:ext cx="0" cy="0"/>
          <a:chOff x="0" y="0"/>
          <a:chExt cx="0" cy="0"/>
        </a:xfrm>
      </p:grpSpPr>
      <p:sp>
        <p:nvSpPr>
          <p:cNvPr id="3" name="TESTO FINTO TESTO FINTO TESTO FINTO TESTO…">
            <a:extLst>
              <a:ext uri="{FF2B5EF4-FFF2-40B4-BE49-F238E27FC236}">
                <a16:creationId xmlns:a16="http://schemas.microsoft.com/office/drawing/2014/main" id="{6D6D35D4-6788-6D02-EDF2-CCDE0C2A2F47}"/>
              </a:ext>
            </a:extLst>
          </p:cNvPr>
          <p:cNvSpPr txBox="1"/>
          <p:nvPr/>
        </p:nvSpPr>
        <p:spPr>
          <a:xfrm>
            <a:off x="3311060" y="3364282"/>
            <a:ext cx="17857130" cy="4257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sz="5400" b="1" i="1" dirty="0">
                <a:solidFill>
                  <a:srgbClr val="FFFF00"/>
                </a:solidFill>
                <a:latin typeface="Avenir Light" panose="020B0402020203020204" pitchFamily="34" charset="77"/>
              </a:rPr>
              <a:t>TESTO FINTO TESTO FINTO TESTO FINTO TESTO </a:t>
            </a:r>
          </a:p>
          <a:p>
            <a:pPr algn="ctr">
              <a:defRPr sz="4300">
                <a:solidFill>
                  <a:schemeClr val="accent1"/>
                </a:solidFill>
                <a:latin typeface="Verdana"/>
                <a:ea typeface="Verdana"/>
                <a:cs typeface="Verdana"/>
                <a:sym typeface="Verdana"/>
              </a:defRPr>
            </a:pPr>
            <a:r>
              <a:rPr sz="5400" b="1" i="1" dirty="0">
                <a:solidFill>
                  <a:srgbClr val="FFFF00"/>
                </a:solidFill>
                <a:latin typeface="Avenir Light" panose="020B0402020203020204" pitchFamily="34" charset="77"/>
              </a:rPr>
              <a:t>FINTO TESTO FINTO TESTO FINTO TESTO FINTO TESTO FINTO TESTO FINTO TESTO FINTO TESTO FINTO TESTO FINTO TESTO FINTO TESTO FINTO</a:t>
            </a:r>
          </a:p>
          <a:p>
            <a:pPr algn="ctr">
              <a:defRPr sz="4300">
                <a:solidFill>
                  <a:schemeClr val="accent1"/>
                </a:solidFill>
                <a:latin typeface="Verdana"/>
                <a:ea typeface="Verdana"/>
                <a:cs typeface="Verdana"/>
                <a:sym typeface="Verdana"/>
              </a:defRPr>
            </a:pPr>
            <a:r>
              <a:rPr sz="5400" b="1" i="1" dirty="0">
                <a:solidFill>
                  <a:srgbClr val="FFFF00"/>
                </a:solidFill>
                <a:latin typeface="Avenir Light" panose="020B0402020203020204" pitchFamily="34" charset="77"/>
              </a:rPr>
              <a:t> </a:t>
            </a:r>
          </a:p>
        </p:txBody>
      </p:sp>
    </p:spTree>
    <p:extLst>
      <p:ext uri="{BB962C8B-B14F-4D97-AF65-F5344CB8AC3E}">
        <p14:creationId xmlns:p14="http://schemas.microsoft.com/office/powerpoint/2010/main" val="1302010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STO FINTO TESTO FINTO TESTO FINTO TESTO…">
            <a:extLst>
              <a:ext uri="{FF2B5EF4-FFF2-40B4-BE49-F238E27FC236}">
                <a16:creationId xmlns:a16="http://schemas.microsoft.com/office/drawing/2014/main" id="{699145C3-93C7-9C63-6F1B-086EB55AAD25}"/>
              </a:ext>
            </a:extLst>
          </p:cNvPr>
          <p:cNvSpPr txBox="1"/>
          <p:nvPr/>
        </p:nvSpPr>
        <p:spPr>
          <a:xfrm>
            <a:off x="3311060" y="3364282"/>
            <a:ext cx="17857130" cy="425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defRPr sz="4300">
                <a:solidFill>
                  <a:schemeClr val="accent1"/>
                </a:solidFill>
                <a:latin typeface="Verdana"/>
                <a:ea typeface="Verdana"/>
                <a:cs typeface="Verdana"/>
                <a:sym typeface="Verdana"/>
              </a:defRPr>
            </a:pPr>
            <a:r>
              <a:rPr sz="5400" b="1" i="1" dirty="0">
                <a:solidFill>
                  <a:schemeClr val="bg1"/>
                </a:solidFill>
                <a:latin typeface="Avenir Light" panose="020B0402020203020204" pitchFamily="34" charset="77"/>
              </a:rPr>
              <a:t>TESTO FINTO TESTO FINTO TESTO FINTO TESTO </a:t>
            </a:r>
          </a:p>
          <a:p>
            <a:pPr algn="ctr">
              <a:defRPr sz="4300">
                <a:solidFill>
                  <a:schemeClr val="accent1"/>
                </a:solidFill>
                <a:latin typeface="Verdana"/>
                <a:ea typeface="Verdana"/>
                <a:cs typeface="Verdana"/>
                <a:sym typeface="Verdana"/>
              </a:defRPr>
            </a:pPr>
            <a:r>
              <a:rPr sz="5400" b="1" i="1" dirty="0">
                <a:solidFill>
                  <a:schemeClr val="bg1"/>
                </a:solidFill>
                <a:latin typeface="Avenir Light" panose="020B0402020203020204" pitchFamily="34" charset="77"/>
              </a:rPr>
              <a:t>FINTO TESTO FINTO TESTO FINTO TESTO FINTO TESTO FINTO TESTO FINTO TESTO FINTO TESTO FINTO TESTO FINTO TESTO FINTO TESTO FINTO</a:t>
            </a:r>
          </a:p>
          <a:p>
            <a:pPr algn="ctr">
              <a:defRPr sz="4300">
                <a:solidFill>
                  <a:schemeClr val="accent1"/>
                </a:solidFill>
                <a:latin typeface="Verdana"/>
                <a:ea typeface="Verdana"/>
                <a:cs typeface="Verdana"/>
                <a:sym typeface="Verdana"/>
              </a:defRPr>
            </a:pPr>
            <a:r>
              <a:rPr sz="5400" b="1" i="1" dirty="0">
                <a:solidFill>
                  <a:schemeClr val="bg1"/>
                </a:solidFill>
                <a:latin typeface="Avenir Light" panose="020B0402020203020204" pitchFamily="34" charset="77"/>
              </a:rPr>
              <a:t> </a:t>
            </a:r>
          </a:p>
        </p:txBody>
      </p:sp>
    </p:spTree>
    <p:extLst>
      <p:ext uri="{BB962C8B-B14F-4D97-AF65-F5344CB8AC3E}">
        <p14:creationId xmlns:p14="http://schemas.microsoft.com/office/powerpoint/2010/main" val="1372818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into testo finto testo">
            <a:extLst>
              <a:ext uri="{FF2B5EF4-FFF2-40B4-BE49-F238E27FC236}">
                <a16:creationId xmlns:a16="http://schemas.microsoft.com/office/drawing/2014/main" id="{C93B52AC-C0E6-2A48-91B1-DA0F0E3FA1B9}"/>
              </a:ext>
            </a:extLst>
          </p:cNvPr>
          <p:cNvSpPr txBox="1"/>
          <p:nvPr/>
        </p:nvSpPr>
        <p:spPr>
          <a:xfrm>
            <a:off x="-2133609" y="7573238"/>
            <a:ext cx="24471824" cy="222625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defRPr sz="8900" b="1">
                <a:solidFill>
                  <a:schemeClr val="accent1"/>
                </a:solidFill>
                <a:latin typeface="Verdana"/>
                <a:ea typeface="Verdana"/>
                <a:cs typeface="Verdana"/>
                <a:sym typeface="Verdana"/>
              </a:defRPr>
            </a:lvl1pPr>
          </a:lstStyle>
          <a:p>
            <a:pPr algn="ctr"/>
            <a:r>
              <a:rPr lang="it-IT" sz="13800" dirty="0">
                <a:solidFill>
                  <a:srgbClr val="FF3B6A"/>
                </a:solidFill>
                <a:latin typeface="Avenir Black" panose="02000503020000020003" pitchFamily="2" charset="0"/>
              </a:rPr>
              <a:t>GRAZIE </a:t>
            </a:r>
            <a:endParaRPr sz="13800" dirty="0">
              <a:solidFill>
                <a:srgbClr val="FF3B6A"/>
              </a:solidFill>
              <a:latin typeface="Avenir Black" panose="02000503020000020003" pitchFamily="2" charset="0"/>
            </a:endParaRPr>
          </a:p>
        </p:txBody>
      </p:sp>
    </p:spTree>
    <p:extLst>
      <p:ext uri="{BB962C8B-B14F-4D97-AF65-F5344CB8AC3E}">
        <p14:creationId xmlns:p14="http://schemas.microsoft.com/office/powerpoint/2010/main" val="1043204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53365361-B9C8-2B4F-B352-A2DE6F47C4EB}"/>
              </a:ext>
            </a:extLst>
          </p:cNvPr>
          <p:cNvSpPr txBox="1"/>
          <p:nvPr/>
        </p:nvSpPr>
        <p:spPr>
          <a:xfrm>
            <a:off x="-312234" y="8869876"/>
            <a:ext cx="2447925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r">
              <a:defRPr sz="4400">
                <a:latin typeface="Verdana"/>
                <a:ea typeface="Verdana"/>
                <a:cs typeface="Verdana"/>
                <a:sym typeface="Verdana"/>
              </a:defRPr>
            </a:pPr>
            <a:r>
              <a:rPr lang="it-IT" sz="19900" b="1" dirty="0">
                <a:solidFill>
                  <a:schemeClr val="bg1"/>
                </a:solidFill>
                <a:latin typeface="Avenir Black" panose="02000503020000020003" pitchFamily="2" charset="0"/>
              </a:rPr>
              <a:t>GRAZIE</a:t>
            </a:r>
            <a:endParaRPr sz="19900" b="1" dirty="0">
              <a:solidFill>
                <a:schemeClr val="bg1"/>
              </a:solidFill>
              <a:latin typeface="Avenir Black" panose="02000503020000020003" pitchFamily="2" charset="0"/>
            </a:endParaRPr>
          </a:p>
        </p:txBody>
      </p:sp>
    </p:spTree>
    <p:extLst>
      <p:ext uri="{BB962C8B-B14F-4D97-AF65-F5344CB8AC3E}">
        <p14:creationId xmlns:p14="http://schemas.microsoft.com/office/powerpoint/2010/main" val="3101477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8750AEB-2BF3-8663-701C-26B466A8182C}"/>
            </a:ext>
          </a:extLst>
        </p:cNvPr>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8C00A4C6-FC6B-704C-A1FE-850E5FF5876C}"/>
              </a:ext>
            </a:extLst>
          </p:cNvPr>
          <p:cNvSpPr txBox="1"/>
          <p:nvPr/>
        </p:nvSpPr>
        <p:spPr>
          <a:xfrm>
            <a:off x="1471961" y="9136084"/>
            <a:ext cx="941162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a:defRPr sz="4400">
                <a:latin typeface="Verdana"/>
                <a:ea typeface="Verdana"/>
                <a:cs typeface="Verdana"/>
                <a:sym typeface="Verdana"/>
              </a:defRPr>
            </a:pPr>
            <a:r>
              <a:rPr lang="it-IT" sz="13800" b="1" dirty="0">
                <a:solidFill>
                  <a:schemeClr val="bg1"/>
                </a:solidFill>
                <a:latin typeface="Avenir Heavy" panose="02000503020000020003" pitchFamily="2" charset="0"/>
              </a:rPr>
              <a:t>GRAZIE</a:t>
            </a:r>
            <a:endParaRPr sz="13800" b="1" dirty="0">
              <a:solidFill>
                <a:schemeClr val="bg1"/>
              </a:solidFill>
              <a:latin typeface="Avenir Heavy" panose="02000503020000020003" pitchFamily="2" charset="0"/>
            </a:endParaRPr>
          </a:p>
        </p:txBody>
      </p:sp>
    </p:spTree>
    <p:extLst>
      <p:ext uri="{BB962C8B-B14F-4D97-AF65-F5344CB8AC3E}">
        <p14:creationId xmlns:p14="http://schemas.microsoft.com/office/powerpoint/2010/main" val="3161350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14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7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rogetto di Tizio Caio…">
            <a:extLst>
              <a:ext uri="{FF2B5EF4-FFF2-40B4-BE49-F238E27FC236}">
                <a16:creationId xmlns:a16="http://schemas.microsoft.com/office/drawing/2014/main" id="{69235165-2DA5-C848-B8D3-4D344EFB537B}"/>
              </a:ext>
            </a:extLst>
          </p:cNvPr>
          <p:cNvSpPr txBox="1"/>
          <p:nvPr/>
        </p:nvSpPr>
        <p:spPr>
          <a:xfrm>
            <a:off x="7556112" y="10155580"/>
            <a:ext cx="9367025" cy="19842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defTabSz="457200">
              <a:lnSpc>
                <a:spcPct val="90000"/>
              </a:lnSpc>
              <a:defRPr sz="6700" b="1">
                <a:solidFill>
                  <a:srgbClr val="ECEDDF"/>
                </a:solidFill>
                <a:latin typeface="Verdana"/>
                <a:ea typeface="Verdana"/>
                <a:cs typeface="Verdana"/>
                <a:sym typeface="Verdana"/>
              </a:defRPr>
            </a:pPr>
            <a:r>
              <a:rPr b="1" dirty="0">
                <a:solidFill>
                  <a:srgbClr val="0070C0"/>
                </a:solidFill>
                <a:latin typeface="Avenir Black" panose="02000503020000020003" pitchFamily="2" charset="0"/>
              </a:rPr>
              <a:t>Progetto di </a:t>
            </a:r>
            <a:r>
              <a:rPr b="1" dirty="0" err="1">
                <a:solidFill>
                  <a:srgbClr val="0070C0"/>
                </a:solidFill>
                <a:latin typeface="Avenir Black" panose="02000503020000020003" pitchFamily="2" charset="0"/>
              </a:rPr>
              <a:t>Tizio</a:t>
            </a:r>
            <a:r>
              <a:rPr b="1" dirty="0">
                <a:solidFill>
                  <a:srgbClr val="0070C0"/>
                </a:solidFill>
                <a:latin typeface="Avenir Black" panose="02000503020000020003" pitchFamily="2" charset="0"/>
              </a:rPr>
              <a:t> Caio</a:t>
            </a:r>
            <a:r>
              <a:rPr lang="it-IT" b="1" dirty="0">
                <a:solidFill>
                  <a:srgbClr val="0070C0"/>
                </a:solidFill>
                <a:latin typeface="Avenir Black" panose="02000503020000020003" pitchFamily="2" charset="0"/>
              </a:rPr>
              <a:t> </a:t>
            </a:r>
          </a:p>
          <a:p>
            <a:pPr algn="ctr" defTabSz="457200">
              <a:lnSpc>
                <a:spcPct val="90000"/>
              </a:lnSpc>
              <a:defRPr sz="6700" b="1">
                <a:solidFill>
                  <a:srgbClr val="ECEDDF"/>
                </a:solidFill>
                <a:latin typeface="Verdana"/>
                <a:ea typeface="Verdana"/>
                <a:cs typeface="Verdana"/>
                <a:sym typeface="Verdana"/>
              </a:defRPr>
            </a:pPr>
            <a:r>
              <a:rPr b="1" dirty="0">
                <a:solidFill>
                  <a:srgbClr val="0070C0"/>
                </a:solidFill>
                <a:latin typeface="Avenir Black" panose="02000503020000020003" pitchFamily="2" charset="0"/>
              </a:rPr>
              <a:t>con </a:t>
            </a:r>
            <a:r>
              <a:rPr lang="it-IT" b="1" dirty="0">
                <a:solidFill>
                  <a:srgbClr val="0070C0"/>
                </a:solidFill>
                <a:latin typeface="Avenir Black" panose="02000503020000020003" pitchFamily="2" charset="0"/>
              </a:rPr>
              <a:t>Tullio e </a:t>
            </a:r>
            <a:r>
              <a:rPr b="1" dirty="0" err="1">
                <a:solidFill>
                  <a:srgbClr val="0070C0"/>
                </a:solidFill>
                <a:latin typeface="Avenir Black" panose="02000503020000020003" pitchFamily="2" charset="0"/>
              </a:rPr>
              <a:t>Sempronio</a:t>
            </a:r>
            <a:endParaRPr b="1" dirty="0">
              <a:solidFill>
                <a:srgbClr val="0070C0"/>
              </a:solidFill>
              <a:latin typeface="Avenir Black" panose="02000503020000020003" pitchFamily="2" charset="0"/>
            </a:endParaRPr>
          </a:p>
        </p:txBody>
      </p:sp>
    </p:spTree>
    <p:extLst>
      <p:ext uri="{BB962C8B-B14F-4D97-AF65-F5344CB8AC3E}">
        <p14:creationId xmlns:p14="http://schemas.microsoft.com/office/powerpoint/2010/main" val="344561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rogetto di Tizio Caio…">
            <a:extLst>
              <a:ext uri="{FF2B5EF4-FFF2-40B4-BE49-F238E27FC236}">
                <a16:creationId xmlns:a16="http://schemas.microsoft.com/office/drawing/2014/main" id="{69235165-2DA5-C848-B8D3-4D344EFB537B}"/>
              </a:ext>
            </a:extLst>
          </p:cNvPr>
          <p:cNvSpPr txBox="1"/>
          <p:nvPr/>
        </p:nvSpPr>
        <p:spPr>
          <a:xfrm>
            <a:off x="57957" y="10733135"/>
            <a:ext cx="24363336" cy="1051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defTabSz="457200">
              <a:lnSpc>
                <a:spcPct val="90000"/>
              </a:lnSpc>
              <a:defRPr sz="6700" b="1">
                <a:solidFill>
                  <a:srgbClr val="ECEDDF"/>
                </a:solidFill>
                <a:latin typeface="Verdana"/>
                <a:ea typeface="Verdana"/>
                <a:cs typeface="Verdana"/>
                <a:sym typeface="Verdana"/>
              </a:defRPr>
            </a:pPr>
            <a:r>
              <a:rPr b="1" dirty="0">
                <a:solidFill>
                  <a:srgbClr val="0070C0"/>
                </a:solidFill>
                <a:latin typeface="Avenir Black" panose="02000503020000020003" pitchFamily="2" charset="0"/>
                <a:ea typeface="Verdana" panose="020B0604030504040204" pitchFamily="34" charset="0"/>
                <a:cs typeface="Verdana" panose="020B0604030504040204" pitchFamily="34" charset="0"/>
              </a:rPr>
              <a:t>Progetto di </a:t>
            </a:r>
            <a:r>
              <a:rPr b="1" dirty="0" err="1">
                <a:solidFill>
                  <a:srgbClr val="0070C0"/>
                </a:solidFill>
                <a:latin typeface="Avenir Black" panose="02000503020000020003" pitchFamily="2" charset="0"/>
                <a:ea typeface="Verdana" panose="020B0604030504040204" pitchFamily="34" charset="0"/>
                <a:cs typeface="Verdana" panose="020B0604030504040204" pitchFamily="34" charset="0"/>
              </a:rPr>
              <a:t>Tizio</a:t>
            </a:r>
            <a:r>
              <a:rPr b="1" dirty="0">
                <a:solidFill>
                  <a:srgbClr val="0070C0"/>
                </a:solidFill>
                <a:latin typeface="Avenir Black" panose="02000503020000020003" pitchFamily="2" charset="0"/>
                <a:ea typeface="Verdana" panose="020B0604030504040204" pitchFamily="34" charset="0"/>
                <a:cs typeface="Verdana" panose="020B0604030504040204" pitchFamily="34" charset="0"/>
              </a:rPr>
              <a:t> Caio</a:t>
            </a:r>
            <a:r>
              <a:rPr lang="it-IT" b="1" dirty="0">
                <a:solidFill>
                  <a:srgbClr val="0070C0"/>
                </a:solidFill>
                <a:latin typeface="Avenir Black" panose="02000503020000020003" pitchFamily="2" charset="0"/>
                <a:ea typeface="Verdana" panose="020B0604030504040204" pitchFamily="34" charset="0"/>
                <a:cs typeface="Verdana" panose="020B0604030504040204" pitchFamily="34" charset="0"/>
              </a:rPr>
              <a:t> </a:t>
            </a:r>
            <a:r>
              <a:rPr b="1" dirty="0">
                <a:solidFill>
                  <a:srgbClr val="0070C0"/>
                </a:solidFill>
                <a:latin typeface="Avenir Black" panose="02000503020000020003" pitchFamily="2" charset="0"/>
                <a:ea typeface="Verdana" panose="020B0604030504040204" pitchFamily="34" charset="0"/>
                <a:cs typeface="Verdana" panose="020B0604030504040204" pitchFamily="34" charset="0"/>
              </a:rPr>
              <a:t>con </a:t>
            </a:r>
            <a:r>
              <a:rPr b="1" dirty="0" err="1">
                <a:solidFill>
                  <a:srgbClr val="0070C0"/>
                </a:solidFill>
                <a:latin typeface="Avenir Black" panose="02000503020000020003" pitchFamily="2" charset="0"/>
                <a:ea typeface="Verdana" panose="020B0604030504040204" pitchFamily="34" charset="0"/>
                <a:cs typeface="Verdana" panose="020B0604030504040204" pitchFamily="34" charset="0"/>
              </a:rPr>
              <a:t>Sempronio</a:t>
            </a:r>
            <a:endParaRPr b="1" dirty="0">
              <a:solidFill>
                <a:srgbClr val="0070C0"/>
              </a:solidFill>
              <a:latin typeface="Avenir Black" panose="02000503020000020003"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02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5D0EF43-7417-54D7-4B44-3C4DC688F9C6}"/>
            </a:ext>
          </a:extLst>
        </p:cNvPr>
        <p:cNvGrpSpPr/>
        <p:nvPr/>
      </p:nvGrpSpPr>
      <p:grpSpPr>
        <a:xfrm>
          <a:off x="0" y="0"/>
          <a:ext cx="0" cy="0"/>
          <a:chOff x="0" y="0"/>
          <a:chExt cx="0" cy="0"/>
        </a:xfrm>
      </p:grpSpPr>
      <p:sp>
        <p:nvSpPr>
          <p:cNvPr id="3" name="Progetto di Tizio Caio…">
            <a:extLst>
              <a:ext uri="{FF2B5EF4-FFF2-40B4-BE49-F238E27FC236}">
                <a16:creationId xmlns:a16="http://schemas.microsoft.com/office/drawing/2014/main" id="{D4135129-9D77-6153-645A-D05F86F76616}"/>
              </a:ext>
            </a:extLst>
          </p:cNvPr>
          <p:cNvSpPr txBox="1"/>
          <p:nvPr/>
        </p:nvSpPr>
        <p:spPr>
          <a:xfrm>
            <a:off x="115914" y="10978461"/>
            <a:ext cx="24363336" cy="1051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lnSpc>
                <a:spcPct val="90000"/>
              </a:lnSpc>
              <a:defRPr sz="6700" b="1">
                <a:solidFill>
                  <a:srgbClr val="ECEDDF"/>
                </a:solidFill>
                <a:latin typeface="Verdana"/>
                <a:ea typeface="Verdana"/>
                <a:cs typeface="Verdana"/>
                <a:sym typeface="Verdana"/>
              </a:defRPr>
            </a:pPr>
            <a:r>
              <a:rPr b="1" dirty="0">
                <a:solidFill>
                  <a:srgbClr val="7030A0"/>
                </a:solidFill>
                <a:latin typeface="Avenir Black" panose="02000503020000020003" pitchFamily="2" charset="0"/>
                <a:ea typeface="Verdana" panose="020B0604030504040204" pitchFamily="34" charset="0"/>
                <a:cs typeface="Verdana" panose="020B0604030504040204" pitchFamily="34" charset="0"/>
              </a:rPr>
              <a:t>Progetto </a:t>
            </a:r>
            <a:r>
              <a:rPr b="1" dirty="0">
                <a:solidFill>
                  <a:srgbClr val="00B050"/>
                </a:solidFill>
                <a:latin typeface="Avenir Black" panose="02000503020000020003" pitchFamily="2" charset="0"/>
                <a:ea typeface="Verdana" panose="020B0604030504040204" pitchFamily="34" charset="0"/>
                <a:cs typeface="Verdana" panose="020B0604030504040204" pitchFamily="34" charset="0"/>
              </a:rPr>
              <a:t>di</a:t>
            </a:r>
            <a:r>
              <a:rPr b="1" dirty="0">
                <a:solidFill>
                  <a:srgbClr val="7030A0"/>
                </a:solidFill>
                <a:latin typeface="Avenir Black" panose="02000503020000020003" pitchFamily="2" charset="0"/>
                <a:ea typeface="Verdana" panose="020B0604030504040204" pitchFamily="34" charset="0"/>
                <a:cs typeface="Verdana" panose="020B0604030504040204" pitchFamily="34" charset="0"/>
              </a:rPr>
              <a:t> </a:t>
            </a:r>
            <a:r>
              <a:rPr b="1" dirty="0" err="1">
                <a:solidFill>
                  <a:srgbClr val="FF9300"/>
                </a:solidFill>
                <a:latin typeface="Avenir Black" panose="02000503020000020003" pitchFamily="2" charset="0"/>
                <a:ea typeface="Verdana" panose="020B0604030504040204" pitchFamily="34" charset="0"/>
                <a:cs typeface="Verdana" panose="020B0604030504040204" pitchFamily="34" charset="0"/>
              </a:rPr>
              <a:t>Tizio</a:t>
            </a:r>
            <a:r>
              <a:rPr b="1" dirty="0">
                <a:solidFill>
                  <a:srgbClr val="FF9300"/>
                </a:solidFill>
                <a:latin typeface="Avenir Black" panose="02000503020000020003" pitchFamily="2" charset="0"/>
                <a:ea typeface="Verdana" panose="020B0604030504040204" pitchFamily="34" charset="0"/>
                <a:cs typeface="Verdana" panose="020B0604030504040204" pitchFamily="34" charset="0"/>
              </a:rPr>
              <a:t> Caio</a:t>
            </a:r>
            <a:r>
              <a:rPr lang="it-IT" b="1" dirty="0">
                <a:solidFill>
                  <a:srgbClr val="FF9300"/>
                </a:solidFill>
                <a:latin typeface="Avenir Black" panose="02000503020000020003" pitchFamily="2" charset="0"/>
                <a:ea typeface="Verdana" panose="020B0604030504040204" pitchFamily="34" charset="0"/>
                <a:cs typeface="Verdana" panose="020B0604030504040204" pitchFamily="34" charset="0"/>
              </a:rPr>
              <a:t> </a:t>
            </a:r>
            <a:r>
              <a:rPr b="1" dirty="0">
                <a:solidFill>
                  <a:srgbClr val="002060"/>
                </a:solidFill>
                <a:latin typeface="Avenir Black" panose="02000503020000020003" pitchFamily="2" charset="0"/>
                <a:ea typeface="Verdana" panose="020B0604030504040204" pitchFamily="34" charset="0"/>
                <a:cs typeface="Verdana" panose="020B0604030504040204" pitchFamily="34" charset="0"/>
              </a:rPr>
              <a:t>con</a:t>
            </a:r>
            <a:r>
              <a:rPr b="1" dirty="0">
                <a:solidFill>
                  <a:srgbClr val="00B0F0"/>
                </a:solidFill>
                <a:latin typeface="Avenir Black" panose="02000503020000020003" pitchFamily="2" charset="0"/>
                <a:ea typeface="Verdana" panose="020B0604030504040204" pitchFamily="34" charset="0"/>
                <a:cs typeface="Verdana" panose="020B0604030504040204" pitchFamily="34" charset="0"/>
              </a:rPr>
              <a:t> </a:t>
            </a:r>
            <a:r>
              <a:rPr b="1" dirty="0" err="1">
                <a:solidFill>
                  <a:srgbClr val="00B0F0"/>
                </a:solidFill>
                <a:latin typeface="Avenir Black" panose="02000503020000020003" pitchFamily="2" charset="0"/>
                <a:ea typeface="Verdana" panose="020B0604030504040204" pitchFamily="34" charset="0"/>
                <a:cs typeface="Verdana" panose="020B0604030504040204" pitchFamily="34" charset="0"/>
              </a:rPr>
              <a:t>Sempronio</a:t>
            </a:r>
            <a:endParaRPr b="1" dirty="0">
              <a:solidFill>
                <a:srgbClr val="00B0F0"/>
              </a:solidFill>
              <a:latin typeface="Avenir Black" panose="02000503020000020003"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954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DELLA PRESENTAZIONE…">
            <a:extLst>
              <a:ext uri="{FF2B5EF4-FFF2-40B4-BE49-F238E27FC236}">
                <a16:creationId xmlns:a16="http://schemas.microsoft.com/office/drawing/2014/main" id="{53365361-B9C8-2B4F-B352-A2DE6F47C4EB}"/>
              </a:ext>
            </a:extLst>
          </p:cNvPr>
          <p:cNvSpPr txBox="1"/>
          <p:nvPr/>
        </p:nvSpPr>
        <p:spPr>
          <a:xfrm>
            <a:off x="0" y="9401619"/>
            <a:ext cx="24479250" cy="1872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defRPr sz="4400">
                <a:latin typeface="Verdana"/>
                <a:ea typeface="Verdana"/>
                <a:cs typeface="Verdana"/>
                <a:sym typeface="Verdana"/>
              </a:defRPr>
            </a:pPr>
            <a:r>
              <a:rPr sz="11500" b="1" dirty="0">
                <a:solidFill>
                  <a:schemeClr val="bg1"/>
                </a:solidFill>
                <a:latin typeface="Avenir Black" panose="02000503020000020003" pitchFamily="2" charset="0"/>
              </a:rPr>
              <a:t>TITOLO DELLA PRESENTAZIONE </a:t>
            </a:r>
          </a:p>
        </p:txBody>
      </p:sp>
    </p:spTree>
    <p:extLst>
      <p:ext uri="{BB962C8B-B14F-4D97-AF65-F5344CB8AC3E}">
        <p14:creationId xmlns:p14="http://schemas.microsoft.com/office/powerpoint/2010/main" val="2732213810"/>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998</Words>
  <Application>Microsoft Macintosh PowerPoint</Application>
  <PresentationFormat>Personalizzato</PresentationFormat>
  <Paragraphs>76</Paragraphs>
  <Slides>45</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45</vt:i4>
      </vt:variant>
    </vt:vector>
  </HeadingPairs>
  <TitlesOfParts>
    <vt:vector size="54" baseType="lpstr">
      <vt:lpstr>Arial</vt:lpstr>
      <vt:lpstr>Avenir Black</vt:lpstr>
      <vt:lpstr>Avenir Heavy</vt:lpstr>
      <vt:lpstr>Avenir Light</vt:lpstr>
      <vt:lpstr>Avenir Medium</vt:lpstr>
      <vt:lpstr>Calibri</vt:lpstr>
      <vt:lpstr>Calibri Light</vt:lpstr>
      <vt:lpstr>Trebuchet MS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angela gianotti</cp:lastModifiedBy>
  <cp:revision>15</cp:revision>
  <dcterms:created xsi:type="dcterms:W3CDTF">2025-02-01T18:18:04Z</dcterms:created>
  <dcterms:modified xsi:type="dcterms:W3CDTF">2025-02-04T19:40:34Z</dcterms:modified>
</cp:coreProperties>
</file>