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5199975" cy="35999738"/>
  <p:notesSz cx="6858000" cy="9144000"/>
  <p:defaultTextStyle>
    <a:defPPr>
      <a:defRPr lang="it-IT"/>
    </a:defPPr>
    <a:lvl1pPr marL="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1pPr>
    <a:lvl2pPr marL="146875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2pPr>
    <a:lvl3pPr marL="293751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3pPr>
    <a:lvl4pPr marL="440626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4pPr>
    <a:lvl5pPr marL="587502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5pPr>
    <a:lvl6pPr marL="734377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6pPr>
    <a:lvl7pPr marL="881253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7pPr>
    <a:lvl8pPr marL="1028128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8pPr>
    <a:lvl9pPr marL="1175004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39" userDrawn="1">
          <p15:clr>
            <a:srgbClr val="A4A3A4"/>
          </p15:clr>
        </p15:guide>
        <p15:guide id="2" pos="79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97"/>
    <p:restoredTop sz="94861"/>
  </p:normalViewPr>
  <p:slideViewPr>
    <p:cSldViewPr snapToGrid="0" snapToObjects="1" showGuides="1">
      <p:cViewPr varScale="1">
        <p:scale>
          <a:sx n="14" d="100"/>
          <a:sy n="14" d="100"/>
        </p:scale>
        <p:origin x="2240" y="64"/>
      </p:cViewPr>
      <p:guideLst>
        <p:guide orient="horz" pos="11339"/>
        <p:guide pos="79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E795-6A42-EC4C-AD9F-8387928E5073}" type="datetimeFigureOut">
              <a:rPr lang="it-IT" smtClean="0"/>
              <a:t>29/01/2025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E17D7-FC5B-9A44-A2C0-D656CA3BF3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9861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E795-6A42-EC4C-AD9F-8387928E5073}" type="datetimeFigureOut">
              <a:rPr lang="it-IT" smtClean="0"/>
              <a:t>29/01/2025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E17D7-FC5B-9A44-A2C0-D656CA3BF3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6201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E795-6A42-EC4C-AD9F-8387928E5073}" type="datetimeFigureOut">
              <a:rPr lang="it-IT" smtClean="0"/>
              <a:t>29/01/2025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E17D7-FC5B-9A44-A2C0-D656CA3BF3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4359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E795-6A42-EC4C-AD9F-8387928E5073}" type="datetimeFigureOut">
              <a:rPr lang="it-IT" smtClean="0"/>
              <a:t>29/01/2025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E17D7-FC5B-9A44-A2C0-D656CA3BF3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4317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E795-6A42-EC4C-AD9F-8387928E5073}" type="datetimeFigureOut">
              <a:rPr lang="it-IT" smtClean="0"/>
              <a:t>29/01/2025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E17D7-FC5B-9A44-A2C0-D656CA3BF3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074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E795-6A42-EC4C-AD9F-8387928E5073}" type="datetimeFigureOut">
              <a:rPr lang="it-IT" smtClean="0"/>
              <a:t>29/01/2025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E17D7-FC5B-9A44-A2C0-D656CA3BF3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988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E795-6A42-EC4C-AD9F-8387928E5073}" type="datetimeFigureOut">
              <a:rPr lang="it-IT" smtClean="0"/>
              <a:t>29/01/2025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E17D7-FC5B-9A44-A2C0-D656CA3BF3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737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E795-6A42-EC4C-AD9F-8387928E5073}" type="datetimeFigureOut">
              <a:rPr lang="it-IT" smtClean="0"/>
              <a:t>29/01/2025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E17D7-FC5B-9A44-A2C0-D656CA3BF3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6397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E795-6A42-EC4C-AD9F-8387928E5073}" type="datetimeFigureOut">
              <a:rPr lang="it-IT" smtClean="0"/>
              <a:t>29/01/2025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E17D7-FC5B-9A44-A2C0-D656CA3BF3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4412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E795-6A42-EC4C-AD9F-8387928E5073}" type="datetimeFigureOut">
              <a:rPr lang="it-IT" smtClean="0"/>
              <a:t>29/01/2025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E17D7-FC5B-9A44-A2C0-D656CA3BF3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403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E795-6A42-EC4C-AD9F-8387928E5073}" type="datetimeFigureOut">
              <a:rPr lang="it-IT" smtClean="0"/>
              <a:t>29/01/2025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E17D7-FC5B-9A44-A2C0-D656CA3BF3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1381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0E795-6A42-EC4C-AD9F-8387928E5073}" type="datetimeFigureOut">
              <a:rPr lang="it-IT" smtClean="0"/>
              <a:t>29/01/2025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E17D7-FC5B-9A44-A2C0-D656CA3BF3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0692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8632591" y="1452651"/>
            <a:ext cx="42585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000" b="1" dirty="0">
                <a:solidFill>
                  <a:schemeClr val="tx2"/>
                </a:solidFill>
              </a:rPr>
              <a:t>SIMEU ID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18920316" y="2893705"/>
            <a:ext cx="70404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8000" dirty="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20021233" y="2893704"/>
            <a:ext cx="70404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8000" dirty="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21122150" y="2893703"/>
            <a:ext cx="70404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8000" dirty="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7144651" y="1845554"/>
            <a:ext cx="100656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Titolo della presentazione </a:t>
            </a:r>
            <a:r>
              <a:rPr lang="it-IT" sz="4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lorem</a:t>
            </a:r>
            <a:r>
              <a:rPr lang="it-IT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4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ipsum</a:t>
            </a:r>
            <a:r>
              <a:rPr lang="it-IT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4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dolor</a:t>
            </a:r>
            <a:r>
              <a:rPr lang="it-IT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4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sit</a:t>
            </a:r>
            <a:r>
              <a:rPr lang="it-IT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4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it-IT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4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consectur</a:t>
            </a:r>
            <a:r>
              <a:rPr lang="it-IT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4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adesciping</a:t>
            </a:r>
            <a:r>
              <a:rPr lang="it-IT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facto </a:t>
            </a:r>
            <a:r>
              <a:rPr lang="it-IT" sz="4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laborit</a:t>
            </a:r>
            <a:r>
              <a:rPr lang="it-IT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et delibera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1222911" y="34644548"/>
            <a:ext cx="67515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Nome cognome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9239860" y="34644548"/>
            <a:ext cx="67515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+39 000 00 00 000 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17215483" y="34644548"/>
            <a:ext cx="6806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indirizzo mail valido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1222911" y="32684747"/>
            <a:ext cx="67515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Nome e cognome dell’autore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9218595" y="32737770"/>
            <a:ext cx="149598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Nome cognome – nome cognome – nome cognome – Nome cognome - Nome cognome – nome cognome – nome cognome – Nome cognome</a:t>
            </a:r>
          </a:p>
          <a:p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Nome cognome – nome cognome – nome cognome – Nome cognome - Nome cognome – nome cognome – nome cognome – Nome cognome</a:t>
            </a:r>
          </a:p>
          <a:p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Nome cognome – nome cognome – nome cognome – Nome cognome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48C388A3-DC46-1342-9C99-4538EA2A92BF}"/>
              </a:ext>
            </a:extLst>
          </p:cNvPr>
          <p:cNvSpPr txBox="1"/>
          <p:nvPr/>
        </p:nvSpPr>
        <p:spPr>
          <a:xfrm>
            <a:off x="1222911" y="31302653"/>
            <a:ext cx="67515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Area lavoro due parole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88572105-8E50-A042-827C-65A44E6EB665}"/>
              </a:ext>
            </a:extLst>
          </p:cNvPr>
          <p:cNvSpPr txBox="1"/>
          <p:nvPr/>
        </p:nvSpPr>
        <p:spPr>
          <a:xfrm>
            <a:off x="9239860" y="31302653"/>
            <a:ext cx="67515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Area clinica quattro parole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A76AB32B-9AA7-4748-AC60-BBD33CB5A935}"/>
              </a:ext>
            </a:extLst>
          </p:cNvPr>
          <p:cNvSpPr txBox="1"/>
          <p:nvPr/>
        </p:nvSpPr>
        <p:spPr>
          <a:xfrm>
            <a:off x="17215483" y="31302653"/>
            <a:ext cx="6806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Area gestione quattro parole</a:t>
            </a:r>
          </a:p>
        </p:txBody>
      </p:sp>
    </p:spTree>
    <p:extLst>
      <p:ext uri="{BB962C8B-B14F-4D97-AF65-F5344CB8AC3E}">
        <p14:creationId xmlns:p14="http://schemas.microsoft.com/office/powerpoint/2010/main" val="4079142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182</TotalTime>
  <Words>104</Words>
  <Application>Microsoft Office PowerPoint</Application>
  <PresentationFormat>Personalizzato</PresentationFormat>
  <Paragraphs>15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Paolo Gares - up! srl</dc:creator>
  <cp:lastModifiedBy>Enzo Mandola</cp:lastModifiedBy>
  <cp:revision>17</cp:revision>
  <dcterms:created xsi:type="dcterms:W3CDTF">2016-09-23T15:42:25Z</dcterms:created>
  <dcterms:modified xsi:type="dcterms:W3CDTF">2025-01-29T14:35:11Z</dcterms:modified>
</cp:coreProperties>
</file>