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3716000" cy="24371300"/>
  <p:notesSz cx="6858000" cy="9144000"/>
  <p:defaultTextStyle>
    <a:defPPr>
      <a:defRPr lang="it-IT"/>
    </a:defPPr>
    <a:lvl1pPr marL="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08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16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24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32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40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48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56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2640" algn="l" defTabSz="1828160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31"/>
    <p:restoredTop sz="97710"/>
  </p:normalViewPr>
  <p:slideViewPr>
    <p:cSldViewPr snapToGrid="0" snapToObjects="1">
      <p:cViewPr varScale="1">
        <p:scale>
          <a:sx n="18" d="100"/>
          <a:sy n="18" d="100"/>
        </p:scale>
        <p:origin x="23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88546"/>
            <a:ext cx="11658600" cy="848482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0576"/>
            <a:ext cx="10287000" cy="5884088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0A67-F1DC-3344-8EC9-B3285AC30BF7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4C0-CFB8-FF47-81E2-23060049C4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677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0A67-F1DC-3344-8EC9-B3285AC30BF7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4C0-CFB8-FF47-81E2-23060049C4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982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7546"/>
            <a:ext cx="2957513" cy="2065355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7546"/>
            <a:ext cx="8701088" cy="206535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0A67-F1DC-3344-8EC9-B3285AC30BF7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4C0-CFB8-FF47-81E2-23060049C4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498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0A67-F1DC-3344-8EC9-B3285AC30BF7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4C0-CFB8-FF47-81E2-23060049C4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93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5908"/>
            <a:ext cx="11830050" cy="10137782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09597"/>
            <a:ext cx="11830050" cy="5331220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0A67-F1DC-3344-8EC9-B3285AC30BF7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4C0-CFB8-FF47-81E2-23060049C4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273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87730"/>
            <a:ext cx="5829300" cy="1546336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87730"/>
            <a:ext cx="5829300" cy="1546336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0A67-F1DC-3344-8EC9-B3285AC30BF7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4C0-CFB8-FF47-81E2-23060049C4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531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7551"/>
            <a:ext cx="11830050" cy="471065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4355"/>
            <a:ext cx="5802510" cy="292793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2294"/>
            <a:ext cx="5802510" cy="1309393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4355"/>
            <a:ext cx="5831087" cy="292793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2294"/>
            <a:ext cx="5831087" cy="1309393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0A67-F1DC-3344-8EC9-B3285AC30BF7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4C0-CFB8-FF47-81E2-23060049C4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452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0A67-F1DC-3344-8EC9-B3285AC30BF7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4C0-CFB8-FF47-81E2-23060049C4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06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0A67-F1DC-3344-8EC9-B3285AC30BF7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4C0-CFB8-FF47-81E2-23060049C4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342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4753"/>
            <a:ext cx="4423767" cy="568663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09021"/>
            <a:ext cx="6943725" cy="17319419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1390"/>
            <a:ext cx="4423767" cy="1354525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0A67-F1DC-3344-8EC9-B3285AC30BF7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4C0-CFB8-FF47-81E2-23060049C4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6840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4753"/>
            <a:ext cx="4423767" cy="568663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09021"/>
            <a:ext cx="6943725" cy="17319419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1390"/>
            <a:ext cx="4423767" cy="1354525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A0A67-F1DC-3344-8EC9-B3285AC30BF7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054C0-CFB8-FF47-81E2-23060049C4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77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7551"/>
            <a:ext cx="11830050" cy="4710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87730"/>
            <a:ext cx="11830050" cy="15463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88590"/>
            <a:ext cx="3086100" cy="12975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A0A67-F1DC-3344-8EC9-B3285AC30BF7}" type="datetimeFigureOut">
              <a:rPr lang="it-IT" smtClean="0"/>
              <a:t>09/05/2025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88590"/>
            <a:ext cx="4629150" cy="12975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88590"/>
            <a:ext cx="3086100" cy="12975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054C0-CFB8-FF47-81E2-23060049C4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8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5725672-521A-5049-A740-2E20797D460C}"/>
              </a:ext>
            </a:extLst>
          </p:cNvPr>
          <p:cNvSpPr txBox="1"/>
          <p:nvPr/>
        </p:nvSpPr>
        <p:spPr>
          <a:xfrm>
            <a:off x="4168366" y="1102550"/>
            <a:ext cx="61353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Titolo della presentazione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ipsum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dolor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sit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consectur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adesciping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facto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laborit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 delibera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48FE4C0-D07F-C44C-AD40-51B22522938A}"/>
              </a:ext>
            </a:extLst>
          </p:cNvPr>
          <p:cNvSpPr txBox="1"/>
          <p:nvPr/>
        </p:nvSpPr>
        <p:spPr>
          <a:xfrm>
            <a:off x="11192628" y="1651915"/>
            <a:ext cx="578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A888AF8-4D3D-9547-9185-EF985C409BA2}"/>
              </a:ext>
            </a:extLst>
          </p:cNvPr>
          <p:cNvSpPr txBox="1"/>
          <p:nvPr/>
        </p:nvSpPr>
        <p:spPr>
          <a:xfrm>
            <a:off x="11853028" y="1651915"/>
            <a:ext cx="578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AF458C4-072B-B145-A8EF-3B058E2611B1}"/>
              </a:ext>
            </a:extLst>
          </p:cNvPr>
          <p:cNvSpPr txBox="1"/>
          <p:nvPr/>
        </p:nvSpPr>
        <p:spPr>
          <a:xfrm>
            <a:off x="12513428" y="1651915"/>
            <a:ext cx="5784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C8AACB0-E17B-EE47-8B25-27B5232FF0AD}"/>
              </a:ext>
            </a:extLst>
          </p:cNvPr>
          <p:cNvSpPr txBox="1"/>
          <p:nvPr/>
        </p:nvSpPr>
        <p:spPr>
          <a:xfrm>
            <a:off x="11105940" y="1005565"/>
            <a:ext cx="42585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500" b="1" dirty="0">
                <a:solidFill>
                  <a:schemeClr val="tx2"/>
                </a:solidFill>
              </a:rPr>
              <a:t>SIMEU ID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B4F2244-90DB-964E-ABAE-2E6EB220D18C}"/>
              </a:ext>
            </a:extLst>
          </p:cNvPr>
          <p:cNvSpPr txBox="1"/>
          <p:nvPr/>
        </p:nvSpPr>
        <p:spPr>
          <a:xfrm>
            <a:off x="762000" y="2820512"/>
            <a:ext cx="12192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Elenco</a:t>
            </a:r>
            <a:r>
              <a:rPr lang="it-IT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autori</a:t>
            </a:r>
          </a:p>
          <a:p>
            <a:pPr algn="ctr"/>
            <a:endParaRPr lang="it-IT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78BAC59-FB5E-FF4D-9F18-D5DAA69E1C0D}"/>
              </a:ext>
            </a:extLst>
          </p:cNvPr>
          <p:cNvSpPr txBox="1"/>
          <p:nvPr/>
        </p:nvSpPr>
        <p:spPr>
          <a:xfrm>
            <a:off x="762000" y="22042511"/>
            <a:ext cx="12427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Lento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doluptatiam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quam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eaque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venis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anduntur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ne velia qui od et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hicatur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Quia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dolupti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vendiation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poria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ipsam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et rem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sus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explita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tectatem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quiam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eum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il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ius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voluptat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quos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esequam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sunt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perovidios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nis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andae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quam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rehent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officidendis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nonsequ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ibustium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quas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acestiisqui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nulparum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faccull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aborro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omnissit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lab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audi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quaepero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eliquibus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optae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voluptur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E5DAF68-3FD1-4D47-B544-B8BEB8092D3D}"/>
              </a:ext>
            </a:extLst>
          </p:cNvPr>
          <p:cNvSpPr txBox="1"/>
          <p:nvPr/>
        </p:nvSpPr>
        <p:spPr>
          <a:xfrm>
            <a:off x="665016" y="23303276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xxxxxxxxxxxxx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CE10A95-91BC-3545-BA96-876DABEA629F}"/>
              </a:ext>
            </a:extLst>
          </p:cNvPr>
          <p:cNvSpPr txBox="1"/>
          <p:nvPr/>
        </p:nvSpPr>
        <p:spPr>
          <a:xfrm>
            <a:off x="7876775" y="23220078"/>
            <a:ext cx="5409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INDICARE QUI SE </a:t>
            </a:r>
            <a:r>
              <a:rPr lang="it-IT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RESEARCH ABSTRA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CT o </a:t>
            </a:r>
            <a:r>
              <a:rPr lang="it-IT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CASO CLINICO </a:t>
            </a:r>
            <a:r>
              <a:rPr lang="it-IT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aggiungere un </a:t>
            </a:r>
            <a:r>
              <a:rPr lang="it-IT" sz="1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MACROARGOMENTO</a:t>
            </a:r>
          </a:p>
        </p:txBody>
      </p:sp>
    </p:spTree>
    <p:extLst>
      <p:ext uri="{BB962C8B-B14F-4D97-AF65-F5344CB8AC3E}">
        <p14:creationId xmlns:p14="http://schemas.microsoft.com/office/powerpoint/2010/main" val="357343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99</Words>
  <Application>Microsoft Office PowerPoint</Application>
  <PresentationFormat>Personalizzato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Enzo Mandola</cp:lastModifiedBy>
  <cp:revision>5</cp:revision>
  <dcterms:created xsi:type="dcterms:W3CDTF">2025-05-09T05:51:51Z</dcterms:created>
  <dcterms:modified xsi:type="dcterms:W3CDTF">2025-05-09T09:13:52Z</dcterms:modified>
</cp:coreProperties>
</file>