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it-IT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3"/>
    <p:restoredTop sz="94728"/>
  </p:normalViewPr>
  <p:slideViewPr>
    <p:cSldViewPr snapToGrid="0" snapToObjects="1" showGuides="1">
      <p:cViewPr>
        <p:scale>
          <a:sx n="59" d="100"/>
          <a:sy n="59" d="100"/>
        </p:scale>
        <p:origin x="1016" y="144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86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20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35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31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7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8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3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3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41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0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38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0E795-6A42-EC4C-AD9F-8387928E5073}" type="datetimeFigureOut">
              <a:rPr lang="it-IT" smtClean="0"/>
              <a:t>08/03/24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17D7-FC5B-9A44-A2C0-D656CA3BF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69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0015757" y="1408991"/>
            <a:ext cx="7040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116674" y="1408990"/>
            <a:ext cx="7040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2217591" y="1408989"/>
            <a:ext cx="7040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144651" y="1758468"/>
            <a:ext cx="100656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Titolo della presentazione </a:t>
            </a:r>
            <a:r>
              <a:rPr lang="it-IT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dolor</a:t>
            </a:r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consectur</a:t>
            </a:r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adesciping</a:t>
            </a:r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facto </a:t>
            </a:r>
            <a:r>
              <a:rPr lang="it-IT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laborit</a:t>
            </a:r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delibera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9239860" y="32134645"/>
            <a:ext cx="6751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Area clinica due parole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7215483" y="32131423"/>
            <a:ext cx="6806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Area gestione due parole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1222911" y="32134645"/>
            <a:ext cx="675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Nome e cognome dell’autore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8780526" y="34614383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580656" y="34614384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20716640" y="34614385"/>
            <a:ext cx="71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1523468" y="34614386"/>
            <a:ext cx="71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22800843" y="34614387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it-IT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3586609" y="34614387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endParaRPr lang="it-IT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F2A36EC-14C4-BE4F-BFD4-8A86FC30A984}"/>
              </a:ext>
            </a:extLst>
          </p:cNvPr>
          <p:cNvSpPr txBox="1"/>
          <p:nvPr/>
        </p:nvSpPr>
        <p:spPr>
          <a:xfrm>
            <a:off x="1222911" y="33434210"/>
            <a:ext cx="6751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Nome Cognome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8F6DDF3-E318-D045-9E39-DFE857F0E93E}"/>
              </a:ext>
            </a:extLst>
          </p:cNvPr>
          <p:cNvSpPr txBox="1"/>
          <p:nvPr/>
        </p:nvSpPr>
        <p:spPr>
          <a:xfrm>
            <a:off x="9239860" y="33434210"/>
            <a:ext cx="6751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+39 000 00 00 000 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9550F3AE-7D51-094F-94A0-CC7877203D87}"/>
              </a:ext>
            </a:extLst>
          </p:cNvPr>
          <p:cNvSpPr txBox="1"/>
          <p:nvPr/>
        </p:nvSpPr>
        <p:spPr>
          <a:xfrm>
            <a:off x="17215483" y="33434210"/>
            <a:ext cx="6806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Indirizzo mail valido</a:t>
            </a:r>
          </a:p>
        </p:txBody>
      </p:sp>
    </p:spTree>
    <p:extLst>
      <p:ext uri="{BB962C8B-B14F-4D97-AF65-F5344CB8AC3E}">
        <p14:creationId xmlns:p14="http://schemas.microsoft.com/office/powerpoint/2010/main" val="407914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47</Words>
  <Application>Microsoft Macintosh PowerPoint</Application>
  <PresentationFormat>Personalizzato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Gares - up! srl</dc:creator>
  <cp:lastModifiedBy>Utente di Microsoft Office</cp:lastModifiedBy>
  <cp:revision>14</cp:revision>
  <dcterms:created xsi:type="dcterms:W3CDTF">2016-09-23T15:42:25Z</dcterms:created>
  <dcterms:modified xsi:type="dcterms:W3CDTF">2024-03-08T20:55:02Z</dcterms:modified>
</cp:coreProperties>
</file>