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3" r:id="rId2"/>
    <p:sldId id="268" r:id="rId3"/>
    <p:sldId id="272" r:id="rId4"/>
    <p:sldId id="264" r:id="rId5"/>
    <p:sldId id="269" r:id="rId6"/>
    <p:sldId id="287" r:id="rId7"/>
    <p:sldId id="295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61" r:id="rId16"/>
    <p:sldId id="262" r:id="rId17"/>
    <p:sldId id="265" r:id="rId18"/>
    <p:sldId id="266" r:id="rId19"/>
    <p:sldId id="267" r:id="rId20"/>
    <p:sldId id="273" r:id="rId21"/>
    <p:sldId id="274" r:id="rId22"/>
    <p:sldId id="278" r:id="rId23"/>
    <p:sldId id="282" r:id="rId24"/>
    <p:sldId id="284" r:id="rId25"/>
    <p:sldId id="275" r:id="rId26"/>
    <p:sldId id="276" r:id="rId27"/>
    <p:sldId id="285" r:id="rId28"/>
    <p:sldId id="277" r:id="rId29"/>
    <p:sldId id="286" r:id="rId30"/>
    <p:sldId id="281" r:id="rId31"/>
    <p:sldId id="279" r:id="rId32"/>
    <p:sldId id="280" r:id="rId33"/>
    <p:sldId id="283" r:id="rId34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D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7"/>
    <p:restoredTop sz="94606"/>
  </p:normalViewPr>
  <p:slideViewPr>
    <p:cSldViewPr snapToGrid="0" snapToObjects="1">
      <p:cViewPr varScale="1">
        <p:scale>
          <a:sx n="83" d="100"/>
          <a:sy n="83" d="100"/>
        </p:scale>
        <p:origin x="112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1" d="100"/>
          <a:sy n="131" d="100"/>
        </p:scale>
        <p:origin x="4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F3C9E-4178-2640-879E-95BFFC3E149F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332B3-6661-D944-9A99-1C043D6E54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933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8C071-A66C-264E-851D-AD2B49F9732D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8FC5A-7469-F944-9898-6415936BE1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51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8FC5A-7469-F944-9898-6415936BE1E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86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8FC5A-7469-F944-9898-6415936BE1E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93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93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72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21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6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79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52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63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1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13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81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29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7A5CF-58D4-D647-AEA4-101D41CF94E6}" type="datetimeFigureOut">
              <a:rPr lang="it-IT" smtClean="0"/>
              <a:t>07/05/2024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6A391-67FD-C945-A810-1C7800C0B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46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2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343EAF-9425-0A49-9998-5942DBE880AF}"/>
              </a:ext>
            </a:extLst>
          </p:cNvPr>
          <p:cNvSpPr txBox="1"/>
          <p:nvPr/>
        </p:nvSpPr>
        <p:spPr>
          <a:xfrm>
            <a:off x="3474808" y="863523"/>
            <a:ext cx="219438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100" b="1" dirty="0">
                <a:solidFill>
                  <a:srgbClr val="0070C0"/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1350" dirty="0">
                <a:solidFill>
                  <a:schemeClr val="tx1">
                    <a:lumMod val="50000"/>
                    <a:lumOff val="50000"/>
                  </a:schemeClr>
                </a:solidFill>
                <a:cs typeface="Corbel"/>
              </a:rPr>
              <a:t>CAPITOLO 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3928E4-237A-B446-8BC6-A9622C55B5B8}"/>
              </a:ext>
            </a:extLst>
          </p:cNvPr>
          <p:cNvSpPr txBox="1"/>
          <p:nvPr/>
        </p:nvSpPr>
        <p:spPr>
          <a:xfrm>
            <a:off x="4572000" y="1725432"/>
            <a:ext cx="34848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orci.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696142-131C-AB40-8CC0-2A67E46F8032}"/>
              </a:ext>
            </a:extLst>
          </p:cNvPr>
          <p:cNvSpPr txBox="1"/>
          <p:nvPr/>
        </p:nvSpPr>
        <p:spPr>
          <a:xfrm>
            <a:off x="1087121" y="1725432"/>
            <a:ext cx="3484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orci. </a:t>
            </a:r>
          </a:p>
        </p:txBody>
      </p:sp>
    </p:spTree>
    <p:extLst>
      <p:ext uri="{BB962C8B-B14F-4D97-AF65-F5344CB8AC3E}">
        <p14:creationId xmlns:p14="http://schemas.microsoft.com/office/powerpoint/2010/main" val="138920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B39693-8002-1E47-8FE4-D3E6B331CBAE}"/>
              </a:ext>
            </a:extLst>
          </p:cNvPr>
          <p:cNvSpPr txBox="1"/>
          <p:nvPr/>
        </p:nvSpPr>
        <p:spPr>
          <a:xfrm>
            <a:off x="4460240" y="1483465"/>
            <a:ext cx="4247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err="1">
                <a:solidFill>
                  <a:srgbClr val="0070C0"/>
                </a:solidFill>
                <a:cs typeface="Corbel"/>
              </a:rPr>
              <a:t>Lorem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ipsum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dolor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sit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amet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adipiscing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vulputate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quis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tincidunt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Praesent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scelerisque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lacus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lobortis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Maecenas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accumsan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fringilla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ultrices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orci.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Donec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tristique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blandit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70C0"/>
                </a:solidFill>
                <a:cs typeface="Corbel"/>
              </a:rPr>
              <a:t>risus</a:t>
            </a:r>
            <a:r>
              <a:rPr lang="it-IT" sz="2000" dirty="0">
                <a:solidFill>
                  <a:srgbClr val="0070C0"/>
                </a:solidFill>
                <a:cs typeface="Corbel"/>
              </a:rPr>
              <a:t> ut lacinia.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039178-A6FD-D342-8164-678FB9EF2E9F}"/>
              </a:ext>
            </a:extLst>
          </p:cNvPr>
          <p:cNvSpPr txBox="1"/>
          <p:nvPr/>
        </p:nvSpPr>
        <p:spPr>
          <a:xfrm>
            <a:off x="4460240" y="733748"/>
            <a:ext cx="401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cs typeface="Corbel"/>
              </a:rPr>
              <a:t>TITOLO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FC2B002-EFD1-3641-8E26-BEC148269A89}"/>
              </a:ext>
            </a:extLst>
          </p:cNvPr>
          <p:cNvSpPr/>
          <p:nvPr/>
        </p:nvSpPr>
        <p:spPr>
          <a:xfrm>
            <a:off x="508000" y="853506"/>
            <a:ext cx="3606800" cy="34035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F10F0A-B963-BF45-9836-C71571CE6356}"/>
              </a:ext>
            </a:extLst>
          </p:cNvPr>
          <p:cNvSpPr txBox="1"/>
          <p:nvPr/>
        </p:nvSpPr>
        <p:spPr>
          <a:xfrm>
            <a:off x="1503681" y="2186629"/>
            <a:ext cx="252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cs typeface="Corbel"/>
              </a:rPr>
              <a:t>immagine</a:t>
            </a:r>
          </a:p>
        </p:txBody>
      </p:sp>
    </p:spTree>
    <p:extLst>
      <p:ext uri="{BB962C8B-B14F-4D97-AF65-F5344CB8AC3E}">
        <p14:creationId xmlns:p14="http://schemas.microsoft.com/office/powerpoint/2010/main" val="89174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B39693-8002-1E47-8FE4-D3E6B331CBAE}"/>
              </a:ext>
            </a:extLst>
          </p:cNvPr>
          <p:cNvSpPr txBox="1"/>
          <p:nvPr/>
        </p:nvSpPr>
        <p:spPr>
          <a:xfrm>
            <a:off x="659624" y="1615926"/>
            <a:ext cx="7824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orci.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tristique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blandit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risus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ut lacinia.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Etiam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iaculis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pulvinar.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dignissim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massa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ullamcorper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massa molestie,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pretium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leo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posuere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Proin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facilisis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volutpat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auctor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mi,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fermentum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turpis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ornare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euismod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purus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ornare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eget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039178-A6FD-D342-8164-678FB9EF2E9F}"/>
              </a:ext>
            </a:extLst>
          </p:cNvPr>
          <p:cNvSpPr txBox="1"/>
          <p:nvPr/>
        </p:nvSpPr>
        <p:spPr>
          <a:xfrm>
            <a:off x="127000" y="441350"/>
            <a:ext cx="889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tx2">
                    <a:lumMod val="75000"/>
                  </a:schemeClr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cs typeface="Corbel"/>
              </a:rPr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9482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62A51BC-70DD-6A4F-9263-B8359433CA3D}"/>
              </a:ext>
            </a:extLst>
          </p:cNvPr>
          <p:cNvSpPr/>
          <p:nvPr/>
        </p:nvSpPr>
        <p:spPr>
          <a:xfrm>
            <a:off x="81280" y="406400"/>
            <a:ext cx="8971280" cy="3403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43AD76-0D57-FF42-BBFF-C91397527D79}"/>
              </a:ext>
            </a:extLst>
          </p:cNvPr>
          <p:cNvSpPr txBox="1"/>
          <p:nvPr/>
        </p:nvSpPr>
        <p:spPr>
          <a:xfrm>
            <a:off x="1425734" y="1926495"/>
            <a:ext cx="6292531" cy="52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cs typeface="Corbel"/>
              </a:rPr>
              <a:t>immagine</a:t>
            </a:r>
          </a:p>
        </p:txBody>
      </p:sp>
    </p:spTree>
    <p:extLst>
      <p:ext uri="{BB962C8B-B14F-4D97-AF65-F5344CB8AC3E}">
        <p14:creationId xmlns:p14="http://schemas.microsoft.com/office/powerpoint/2010/main" val="181773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86E02C-1257-A943-A8F3-7E7D6C5D38F1}"/>
              </a:ext>
            </a:extLst>
          </p:cNvPr>
          <p:cNvSpPr txBox="1"/>
          <p:nvPr/>
        </p:nvSpPr>
        <p:spPr>
          <a:xfrm>
            <a:off x="730744" y="955526"/>
            <a:ext cx="7824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ipsum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dolor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amet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adipiscing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vulputate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quis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Praesent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lobortis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Maecenas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consectetur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fringilla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ultrices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orci.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Donec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tristique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blandit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risus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ut lacinia.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Etiam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commodo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iaculis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lorem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pulvinar.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dignissim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massa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ullamcorper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massa molestie,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pretium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leo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posuere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Proin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facilisis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nibh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vehicula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volutpat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lacus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tincidunt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Nunc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auctor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mi,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fermentum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turpis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Sed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scelerisque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ornare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velit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,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euismod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accumsan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purus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 ornare </a:t>
            </a:r>
            <a:r>
              <a:rPr lang="it-IT" sz="2000" dirty="0" err="1">
                <a:solidFill>
                  <a:srgbClr val="002060"/>
                </a:solidFill>
                <a:cs typeface="Corbel"/>
              </a:rPr>
              <a:t>eget</a:t>
            </a:r>
            <a:r>
              <a:rPr lang="it-IT" sz="2000" dirty="0">
                <a:solidFill>
                  <a:srgbClr val="002060"/>
                </a:solidFill>
                <a:cs typeface="Corbe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8756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431C5E-0130-A643-9246-191E70287455}"/>
              </a:ext>
            </a:extLst>
          </p:cNvPr>
          <p:cNvSpPr txBox="1"/>
          <p:nvPr/>
        </p:nvSpPr>
        <p:spPr>
          <a:xfrm>
            <a:off x="4775200" y="472782"/>
            <a:ext cx="348487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Etiam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commodo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iaculis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pulvinar.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AC3762-06FD-8D49-AEEF-EDCCAB63C417}"/>
              </a:ext>
            </a:extLst>
          </p:cNvPr>
          <p:cNvSpPr txBox="1"/>
          <p:nvPr/>
        </p:nvSpPr>
        <p:spPr>
          <a:xfrm>
            <a:off x="1087120" y="472782"/>
            <a:ext cx="3484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Etiam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commodo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iaculis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pulvinar. </a:t>
            </a:r>
          </a:p>
        </p:txBody>
      </p:sp>
    </p:spTree>
    <p:extLst>
      <p:ext uri="{BB962C8B-B14F-4D97-AF65-F5344CB8AC3E}">
        <p14:creationId xmlns:p14="http://schemas.microsoft.com/office/powerpoint/2010/main" val="430474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93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274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732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64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1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60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306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78699A-06CF-0D43-889B-DAA960A2FABC}"/>
              </a:ext>
            </a:extLst>
          </p:cNvPr>
          <p:cNvSpPr txBox="1"/>
          <p:nvPr/>
        </p:nvSpPr>
        <p:spPr>
          <a:xfrm>
            <a:off x="1" y="3424948"/>
            <a:ext cx="9143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b="1" dirty="0">
                <a:solidFill>
                  <a:srgbClr val="88DED3"/>
                </a:solidFill>
              </a:rPr>
              <a:t>#FIERIDIVOI</a:t>
            </a:r>
          </a:p>
        </p:txBody>
      </p:sp>
    </p:spTree>
    <p:extLst>
      <p:ext uri="{BB962C8B-B14F-4D97-AF65-F5344CB8AC3E}">
        <p14:creationId xmlns:p14="http://schemas.microsoft.com/office/powerpoint/2010/main" val="4217838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14570A-B187-4043-8108-D3F41C02E3EF}"/>
              </a:ext>
            </a:extLst>
          </p:cNvPr>
          <p:cNvSpPr txBox="1"/>
          <p:nvPr/>
        </p:nvSpPr>
        <p:spPr>
          <a:xfrm>
            <a:off x="1132841" y="2380480"/>
            <a:ext cx="685799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2300" dirty="0">
                <a:solidFill>
                  <a:srgbClr val="00B0F0"/>
                </a:solidFill>
                <a:cs typeface="Corbel"/>
              </a:rPr>
              <a:t>CAPITOLO 1</a:t>
            </a:r>
          </a:p>
        </p:txBody>
      </p:sp>
    </p:spTree>
    <p:extLst>
      <p:ext uri="{BB962C8B-B14F-4D97-AF65-F5344CB8AC3E}">
        <p14:creationId xmlns:p14="http://schemas.microsoft.com/office/powerpoint/2010/main" val="356384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14570A-B187-4043-8108-D3F41C02E3EF}"/>
              </a:ext>
            </a:extLst>
          </p:cNvPr>
          <p:cNvSpPr txBox="1"/>
          <p:nvPr/>
        </p:nvSpPr>
        <p:spPr>
          <a:xfrm>
            <a:off x="2104407" y="2434954"/>
            <a:ext cx="685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cs typeface="Corbel"/>
              </a:rPr>
              <a:t>#FIERIDIVOI</a:t>
            </a:r>
          </a:p>
          <a:p>
            <a:pPr algn="r"/>
            <a:r>
              <a:rPr lang="it-IT" sz="3600" b="1" dirty="0">
                <a:solidFill>
                  <a:srgbClr val="00B0F0"/>
                </a:solidFill>
                <a:cs typeface="Corbel"/>
              </a:rPr>
              <a:t>#FIERIDIMEU</a:t>
            </a:r>
            <a:endParaRPr lang="it-IT" sz="3600" dirty="0">
              <a:solidFill>
                <a:srgbClr val="00B0F0"/>
              </a:solidFill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3130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0A3AF2-52B2-5E42-9AF8-DD67D2F43F1B}"/>
              </a:ext>
            </a:extLst>
          </p:cNvPr>
          <p:cNvSpPr txBox="1"/>
          <p:nvPr/>
        </p:nvSpPr>
        <p:spPr>
          <a:xfrm>
            <a:off x="81280" y="2946813"/>
            <a:ext cx="9144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500" b="1" dirty="0">
                <a:solidFill>
                  <a:srgbClr val="FFC000"/>
                </a:solidFill>
              </a:rPr>
              <a:t>#MEU #</a:t>
            </a:r>
            <a:r>
              <a:rPr lang="it-IT" sz="2500" b="1" dirty="0" err="1">
                <a:solidFill>
                  <a:srgbClr val="FFC000"/>
                </a:solidFill>
              </a:rPr>
              <a:t>GOLDENmedicine</a:t>
            </a:r>
            <a:r>
              <a:rPr lang="it-IT" sz="2500" b="1" dirty="0">
                <a:solidFill>
                  <a:srgbClr val="FFC000"/>
                </a:solidFill>
              </a:rPr>
              <a:t> #emergenza #urgenza #</a:t>
            </a:r>
            <a:r>
              <a:rPr lang="it-IT" sz="2500" b="1" dirty="0" err="1">
                <a:solidFill>
                  <a:srgbClr val="FFC000"/>
                </a:solidFill>
              </a:rPr>
              <a:t>GOLDENdoctors</a:t>
            </a:r>
            <a:endParaRPr lang="it-IT" sz="2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68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E826D3-A4D2-4049-96C2-4A91C4DFA2BF}"/>
              </a:ext>
            </a:extLst>
          </p:cNvPr>
          <p:cNvSpPr txBox="1"/>
          <p:nvPr/>
        </p:nvSpPr>
        <p:spPr>
          <a:xfrm>
            <a:off x="762155" y="1161584"/>
            <a:ext cx="3809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Etiam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commodo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iaculis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pulvinar.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Nunc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dignissim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ullamcorper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molestie,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vehicula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pretium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leo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posuere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Proin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facilisis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nibh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nibh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vehicula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sed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volutpat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5D76F7-59E2-A848-910C-96DEBB07C3CA}"/>
              </a:ext>
            </a:extLst>
          </p:cNvPr>
          <p:cNvSpPr txBox="1"/>
          <p:nvPr/>
        </p:nvSpPr>
        <p:spPr>
          <a:xfrm>
            <a:off x="691035" y="401707"/>
            <a:ext cx="5932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accent5">
                    <a:lumMod val="60000"/>
                    <a:lumOff val="40000"/>
                  </a:schemeClr>
                </a:solidFill>
                <a:cs typeface="Corbel"/>
              </a:rPr>
              <a:t>Titolo del testo</a:t>
            </a:r>
          </a:p>
        </p:txBody>
      </p:sp>
    </p:spTree>
    <p:extLst>
      <p:ext uri="{BB962C8B-B14F-4D97-AF65-F5344CB8AC3E}">
        <p14:creationId xmlns:p14="http://schemas.microsoft.com/office/powerpoint/2010/main" val="3127192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30AC1F-9C6C-B640-869E-B42C5635A1E0}"/>
              </a:ext>
            </a:extLst>
          </p:cNvPr>
          <p:cNvSpPr txBox="1"/>
          <p:nvPr/>
        </p:nvSpPr>
        <p:spPr>
          <a:xfrm>
            <a:off x="2945698" y="371147"/>
            <a:ext cx="24492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320BD4-1E0A-E846-B4F0-989F9565171B}"/>
              </a:ext>
            </a:extLst>
          </p:cNvPr>
          <p:cNvSpPr txBox="1"/>
          <p:nvPr/>
        </p:nvSpPr>
        <p:spPr>
          <a:xfrm>
            <a:off x="395538" y="371147"/>
            <a:ext cx="24492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</a:p>
        </p:txBody>
      </p:sp>
    </p:spTree>
    <p:extLst>
      <p:ext uri="{BB962C8B-B14F-4D97-AF65-F5344CB8AC3E}">
        <p14:creationId xmlns:p14="http://schemas.microsoft.com/office/powerpoint/2010/main" val="2019084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81CF2F-3FFF-5845-BBF5-ACB5FF1A8A33}"/>
              </a:ext>
            </a:extLst>
          </p:cNvPr>
          <p:cNvSpPr txBox="1"/>
          <p:nvPr/>
        </p:nvSpPr>
        <p:spPr>
          <a:xfrm>
            <a:off x="4785515" y="1212384"/>
            <a:ext cx="3809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Etiam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commodo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iaculis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pulvinar.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Nunc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dignissim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ullamcorper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molestie,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vehicula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pretium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leo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posuere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Proin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facilisis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nibh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nibh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vehicula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sed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volutpat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284F5E-517C-5B4D-ACE5-D8D88CFD521E}"/>
              </a:ext>
            </a:extLst>
          </p:cNvPr>
          <p:cNvSpPr txBox="1"/>
          <p:nvPr/>
        </p:nvSpPr>
        <p:spPr>
          <a:xfrm>
            <a:off x="4714395" y="452507"/>
            <a:ext cx="3982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00B0F0"/>
                </a:solidFill>
                <a:cs typeface="Corbel"/>
              </a:rPr>
              <a:t>Titolo del testo</a:t>
            </a:r>
          </a:p>
        </p:txBody>
      </p:sp>
    </p:spTree>
    <p:extLst>
      <p:ext uri="{BB962C8B-B14F-4D97-AF65-F5344CB8AC3E}">
        <p14:creationId xmlns:p14="http://schemas.microsoft.com/office/powerpoint/2010/main" val="2227739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18E105-B550-1C46-BF9F-894F4CD3AE33}"/>
              </a:ext>
            </a:extLst>
          </p:cNvPr>
          <p:cNvSpPr txBox="1"/>
          <p:nvPr/>
        </p:nvSpPr>
        <p:spPr>
          <a:xfrm>
            <a:off x="4074160" y="555622"/>
            <a:ext cx="23518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Etiam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commodo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iaculis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pulvinar.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Nunc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dignissim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ullamcorper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molestie,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vehicula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pretium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leo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posuere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D12D6D-A451-0544-A7BA-D09E28D7286D}"/>
              </a:ext>
            </a:extLst>
          </p:cNvPr>
          <p:cNvSpPr txBox="1"/>
          <p:nvPr/>
        </p:nvSpPr>
        <p:spPr>
          <a:xfrm>
            <a:off x="6425983" y="555622"/>
            <a:ext cx="23518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ipsum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dolor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amet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adipiscing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Ut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vulputate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quis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elit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tincidunt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cursus.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Praesent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scelerisque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lacinia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lacus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vitae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lobortis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Maecenas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consectetur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ligula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accumsan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fringilla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nulla id,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ultrices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orci.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Donec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tristique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blandit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risus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ut lacinia.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Etiam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commodo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iaculis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lorem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ac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pulvinar.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Nunc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dignissim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ullamcorper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massa molestie,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vehicula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pretium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leo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 </a:t>
            </a:r>
            <a:r>
              <a:rPr 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posuere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cs typeface="Corbe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959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110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515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EF93DA-90E7-DA4D-98FB-CF13AB04855F}"/>
              </a:ext>
            </a:extLst>
          </p:cNvPr>
          <p:cNvSpPr txBox="1"/>
          <p:nvPr/>
        </p:nvSpPr>
        <p:spPr>
          <a:xfrm>
            <a:off x="1132841" y="3504200"/>
            <a:ext cx="685799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2300" dirty="0">
                <a:solidFill>
                  <a:schemeClr val="accent5">
                    <a:lumMod val="60000"/>
                    <a:lumOff val="40000"/>
                  </a:schemeClr>
                </a:solidFill>
                <a:cs typeface="Corbel"/>
              </a:rPr>
              <a:t>CAPITOLO 1</a:t>
            </a:r>
          </a:p>
        </p:txBody>
      </p:sp>
    </p:spTree>
    <p:extLst>
      <p:ext uri="{BB962C8B-B14F-4D97-AF65-F5344CB8AC3E}">
        <p14:creationId xmlns:p14="http://schemas.microsoft.com/office/powerpoint/2010/main" val="2799239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E4D3A6-EBB8-A446-A443-B2309A3365F0}"/>
              </a:ext>
            </a:extLst>
          </p:cNvPr>
          <p:cNvSpPr txBox="1"/>
          <p:nvPr/>
        </p:nvSpPr>
        <p:spPr>
          <a:xfrm>
            <a:off x="1132841" y="3504200"/>
            <a:ext cx="685799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2300" dirty="0">
                <a:solidFill>
                  <a:srgbClr val="00B0F0"/>
                </a:solidFill>
                <a:cs typeface="Corbel"/>
              </a:rPr>
              <a:t>CAPITOLO 1</a:t>
            </a:r>
          </a:p>
        </p:txBody>
      </p:sp>
    </p:spTree>
    <p:extLst>
      <p:ext uri="{BB962C8B-B14F-4D97-AF65-F5344CB8AC3E}">
        <p14:creationId xmlns:p14="http://schemas.microsoft.com/office/powerpoint/2010/main" val="2039915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19893F-2152-634C-B5C7-C189DC102C11}"/>
              </a:ext>
            </a:extLst>
          </p:cNvPr>
          <p:cNvSpPr txBox="1"/>
          <p:nvPr/>
        </p:nvSpPr>
        <p:spPr>
          <a:xfrm>
            <a:off x="1132841" y="3504200"/>
            <a:ext cx="685799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accent6">
                    <a:lumMod val="50000"/>
                  </a:schemeClr>
                </a:solidFill>
                <a:cs typeface="Corbel"/>
              </a:rPr>
              <a:t>TITOLO DEL CAPITOLO</a:t>
            </a:r>
          </a:p>
          <a:p>
            <a:pPr algn="ctr"/>
            <a:r>
              <a:rPr lang="it-IT" sz="2300" dirty="0">
                <a:solidFill>
                  <a:schemeClr val="accent6">
                    <a:lumMod val="75000"/>
                  </a:schemeClr>
                </a:solidFill>
                <a:cs typeface="Corbel"/>
              </a:rPr>
              <a:t>CAPITOLO 1</a:t>
            </a:r>
          </a:p>
        </p:txBody>
      </p:sp>
    </p:spTree>
    <p:extLst>
      <p:ext uri="{BB962C8B-B14F-4D97-AF65-F5344CB8AC3E}">
        <p14:creationId xmlns:p14="http://schemas.microsoft.com/office/powerpoint/2010/main" val="400610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45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57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555712"/>
            <a:ext cx="91440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50" b="1" dirty="0">
                <a:solidFill>
                  <a:schemeClr val="tx2">
                    <a:lumMod val="75000"/>
                  </a:schemeClr>
                </a:solidFill>
                <a:ea typeface="Gill Sans MT Pro Condensed" charset="0"/>
                <a:cs typeface="Gill Sans MT Pro Condensed" charset="0"/>
              </a:rPr>
              <a:t>autore della presentazione</a:t>
            </a:r>
          </a:p>
        </p:txBody>
      </p:sp>
    </p:spTree>
    <p:extLst>
      <p:ext uri="{BB962C8B-B14F-4D97-AF65-F5344CB8AC3E}">
        <p14:creationId xmlns:p14="http://schemas.microsoft.com/office/powerpoint/2010/main" val="253725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143000" y="555712"/>
            <a:ext cx="6858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50" b="1" dirty="0">
                <a:solidFill>
                  <a:schemeClr val="tx2">
                    <a:lumMod val="75000"/>
                  </a:schemeClr>
                </a:solidFill>
                <a:ea typeface="Gill Sans MT Pro Condensed" charset="0"/>
                <a:cs typeface="Gill Sans MT Pro Condensed" charset="0"/>
              </a:rPr>
              <a:t>Titolo della presentazione</a:t>
            </a:r>
          </a:p>
          <a:p>
            <a:pPr algn="ctr"/>
            <a:r>
              <a:rPr lang="it-IT" sz="1500" dirty="0">
                <a:solidFill>
                  <a:schemeClr val="tx1">
                    <a:lumMod val="50000"/>
                    <a:lumOff val="50000"/>
                  </a:schemeClr>
                </a:solidFill>
                <a:ea typeface="Gill Sans MT Pro Condensed" charset="0"/>
                <a:cs typeface="Gill Sans MT Pro Condensed" charset="0"/>
              </a:rPr>
              <a:t>sottotitolo della presentazione</a:t>
            </a:r>
          </a:p>
        </p:txBody>
      </p:sp>
    </p:spTree>
    <p:extLst>
      <p:ext uri="{BB962C8B-B14F-4D97-AF65-F5344CB8AC3E}">
        <p14:creationId xmlns:p14="http://schemas.microsoft.com/office/powerpoint/2010/main" val="185692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160" y="2156251"/>
            <a:ext cx="913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70C0"/>
                </a:solidFill>
                <a:cs typeface="Corbel"/>
              </a:rPr>
              <a:t>TITOLO CAPITOLO</a:t>
            </a:r>
          </a:p>
        </p:txBody>
      </p:sp>
    </p:spTree>
    <p:extLst>
      <p:ext uri="{BB962C8B-B14F-4D97-AF65-F5344CB8AC3E}">
        <p14:creationId xmlns:p14="http://schemas.microsoft.com/office/powerpoint/2010/main" val="170900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160" y="873568"/>
            <a:ext cx="9133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2060"/>
                </a:solidFill>
                <a:cs typeface="Corbel"/>
              </a:rPr>
              <a:t>TITOLO CAPITOLO</a:t>
            </a:r>
          </a:p>
          <a:p>
            <a:pPr algn="ctr"/>
            <a:endParaRPr lang="it-IT" sz="4800" b="1" dirty="0">
              <a:solidFill>
                <a:srgbClr val="002060"/>
              </a:solidFill>
              <a:cs typeface="Corbel"/>
            </a:endParaRPr>
          </a:p>
          <a:p>
            <a:pPr algn="ctr"/>
            <a:r>
              <a:rPr lang="it-IT" sz="3600" b="1" dirty="0">
                <a:solidFill>
                  <a:srgbClr val="002060"/>
                </a:solidFill>
                <a:cs typeface="Corbel"/>
              </a:rPr>
              <a:t>nome cognome</a:t>
            </a:r>
          </a:p>
        </p:txBody>
      </p:sp>
    </p:spTree>
    <p:extLst>
      <p:ext uri="{BB962C8B-B14F-4D97-AF65-F5344CB8AC3E}">
        <p14:creationId xmlns:p14="http://schemas.microsoft.com/office/powerpoint/2010/main" val="30374075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841</Words>
  <Application>Microsoft Office PowerPoint</Application>
  <PresentationFormat>Presentazione su schermo (16:9)</PresentationFormat>
  <Paragraphs>43</Paragraphs>
  <Slides>33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Calibri</vt:lpstr>
      <vt:lpstr>Corbel</vt:lpstr>
      <vt:lpstr>Gill Sans MT Pro Condensed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Paul</dc:creator>
  <cp:lastModifiedBy>Enzo Mandola</cp:lastModifiedBy>
  <cp:revision>32</cp:revision>
  <dcterms:created xsi:type="dcterms:W3CDTF">2014-03-05T21:32:29Z</dcterms:created>
  <dcterms:modified xsi:type="dcterms:W3CDTF">2024-05-07T13:52:15Z</dcterms:modified>
</cp:coreProperties>
</file>