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19"/>
  </p:normalViewPr>
  <p:slideViewPr>
    <p:cSldViewPr snapToGrid="0" snapToObjects="1"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4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F3C9E-4178-2640-879E-95BFFC3E149F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332B3-6661-D944-9A99-1C043D6E5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933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C071-A66C-264E-851D-AD2B49F9732D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FC5A-7469-F944-9898-6415936BE1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51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FC5A-7469-F944-9898-6415936BE1E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86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93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72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2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6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79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52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63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13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81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29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A5CF-58D4-D647-AEA4-101D41CF94E6}" type="datetimeFigureOut">
              <a:rPr lang="it-IT" smtClean="0"/>
              <a:t>26/11/2017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6A391-67FD-C945-A810-1C7800C0B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46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27724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>
                <a:solidFill>
                  <a:schemeClr val="bg1"/>
                </a:solidFill>
                <a:cs typeface="Corbel"/>
              </a:rPr>
              <a:t>Data documento</a:t>
            </a:r>
            <a:endParaRPr lang="it-IT" sz="1200" b="1" dirty="0">
              <a:solidFill>
                <a:schemeClr val="bg1"/>
              </a:solidFill>
              <a:cs typeface="Corbe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5401159"/>
            <a:ext cx="9144000" cy="93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chemeClr val="tx1">
                    <a:lumMod val="75000"/>
                    <a:lumOff val="25000"/>
                  </a:schemeClr>
                </a:solidFill>
                <a:ea typeface="Gill Sans MT Pro Condensed" charset="0"/>
                <a:cs typeface="Gill Sans MT Pro Condensed" charset="0"/>
              </a:rPr>
              <a:t>Titolo della presentazione</a:t>
            </a:r>
          </a:p>
          <a:p>
            <a:pPr algn="ctr"/>
            <a:r>
              <a:rPr lang="it-IT" sz="2000" dirty="0">
                <a:solidFill>
                  <a:srgbClr val="00B0F0"/>
                </a:solidFill>
                <a:ea typeface="Gill Sans MT Pro Condensed" charset="0"/>
                <a:cs typeface="Gill Sans MT Pro Condensed" charset="0"/>
              </a:rPr>
              <a:t>sottotitolo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1130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599061"/>
            <a:ext cx="9143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Corbel"/>
              </a:rPr>
              <a:t>Titolo del capitolo</a:t>
            </a:r>
          </a:p>
          <a:p>
            <a:pPr algn="ctr"/>
            <a:r>
              <a:rPr lang="it-IT" dirty="0">
                <a:solidFill>
                  <a:schemeClr val="bg1">
                    <a:lumMod val="65000"/>
                  </a:schemeClr>
                </a:solidFill>
                <a:cs typeface="Corbel"/>
              </a:rPr>
              <a:t>CAPITOLO 1</a:t>
            </a:r>
          </a:p>
        </p:txBody>
      </p:sp>
    </p:spTree>
    <p:extLst>
      <p:ext uri="{BB962C8B-B14F-4D97-AF65-F5344CB8AC3E}">
        <p14:creationId xmlns:p14="http://schemas.microsoft.com/office/powerpoint/2010/main" val="19851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572000" y="1739361"/>
            <a:ext cx="347004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Lorem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ipsum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dolor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amet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consectetur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adipiscing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Ut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vulputate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quis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tincidunt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cursus.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Praesent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scelerisque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lacinia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lacus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lobortis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Maecenas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consectetur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ligula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accumsan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fringilla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nulla id,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ultrices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orci.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Donec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tristique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blandit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risus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 lacinia.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Etiam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commodo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iaculis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lorem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pulvinar.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Nunc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dignissim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massa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ullamcorper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massa molestie,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vehicula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pretium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leo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posuere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Proin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facilisis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nibh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nibh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vehicula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sed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volutpat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lacus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tincidunt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Nunc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auctor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mi,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fermentum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turpis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Sed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scelerisque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ornare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euismod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accumsan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purus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ornare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eget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Donec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aliquam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id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lectus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varius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Praesent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ipsum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tellus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commodo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vel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lobortis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aliquam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et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nisl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0091" y="1739361"/>
            <a:ext cx="347004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Lorem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ipsum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dolor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amet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consectetur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adipiscing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Ut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vulputate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quis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tincidunt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cursus.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Praesent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scelerisque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lacinia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lacus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lobortis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Maecenas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consectetur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ligula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accumsan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fringilla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nulla id,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ultrices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orci.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Donec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tristique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blandit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risus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 lacinia.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Etiam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commodo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iaculis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lorem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pulvinar.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Nunc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dignissim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massa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ullamcorper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massa molestie,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vehicula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pretium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leo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posuere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Proin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facilisis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nibh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nibh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vehicula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sed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volutpat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lacus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tincidunt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Nunc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auctor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mi,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fermentum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turpis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Sed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scelerisque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ornare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euismod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accumsan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purus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ornare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eget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Donec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aliquam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id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lectus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varius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Praesent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ipsum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tellus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commodo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vel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lobortis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aliquam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et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nisl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77345" y="495743"/>
            <a:ext cx="29804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Corbel"/>
              </a:rPr>
              <a:t>Titolo del capitolo</a:t>
            </a:r>
          </a:p>
          <a:p>
            <a:pPr algn="r"/>
            <a:r>
              <a:rPr lang="it-IT" dirty="0">
                <a:solidFill>
                  <a:schemeClr val="bg1">
                    <a:lumMod val="65000"/>
                  </a:schemeClr>
                </a:solidFill>
                <a:cs typeface="Corbel"/>
              </a:rPr>
              <a:t>CAPITOLO 1</a:t>
            </a:r>
          </a:p>
        </p:txBody>
      </p:sp>
    </p:spTree>
    <p:extLst>
      <p:ext uri="{BB962C8B-B14F-4D97-AF65-F5344CB8AC3E}">
        <p14:creationId xmlns:p14="http://schemas.microsoft.com/office/powerpoint/2010/main" val="40725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572000" y="1739361"/>
            <a:ext cx="347004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Lorem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ipsum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dolor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amet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consectetur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adipiscing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Ut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vulputate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quis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tincidunt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cursus.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Praesent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scelerisque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lacinia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lacus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lobortis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Maecenas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consectetur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ligula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accumsan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fringilla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nulla id,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ultrices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orci.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Donec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tristique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blandit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risus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 lacinia.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Etiam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commodo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iaculis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lorem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pulvinar.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Nunc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dignissim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massa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ullamcorper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massa molestie,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vehicula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pretium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leo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posuere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Proin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facilisis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nibh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nibh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vehicula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sed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volutpat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lacus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tincidunt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Nunc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auctor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mi,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fermentum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turpis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Sed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scelerisque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ornare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euismod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accumsan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purus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ornare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eget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Donec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aliquam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id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lectus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varius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Praesent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ipsum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tellus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commodo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vel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lobortis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aliquam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et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nisl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0091" y="1739361"/>
            <a:ext cx="347004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Lorem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ipsum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dolor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amet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consectetur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adipiscing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Ut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vulputate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quis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tincidunt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cursus.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Praesent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scelerisque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lacinia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lacus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lobortis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Maecenas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consectetur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ligula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accumsan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fringilla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nulla id,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ultrices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orci.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Donec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tristique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blandit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risus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 lacinia.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Etiam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commodo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iaculis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lorem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pulvinar.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Nunc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dignissim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massa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ullamcorper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massa molestie,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vehicula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pretium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leo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posuere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Proin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facilisis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nibh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nibh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vehicula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sed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volutpat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lacus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tincidunt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Nunc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vitae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auctor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mi,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fermentum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turpis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Sed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scelerisque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ornare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velit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euismod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accumsan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purus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ornare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eget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Donec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aliquam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id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lectus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varius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Praesent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ipsum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tellus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commodo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vel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lobortis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ut,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aliquam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 et </a:t>
            </a:r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nisl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cs typeface="Corbel"/>
              </a:rPr>
              <a:t>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77345" y="518990"/>
            <a:ext cx="29804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Corbel"/>
              </a:rPr>
              <a:t>Titolo del capitolo</a:t>
            </a:r>
          </a:p>
          <a:p>
            <a:pPr algn="r"/>
            <a:r>
              <a:rPr lang="it-IT" dirty="0">
                <a:solidFill>
                  <a:schemeClr val="bg1">
                    <a:lumMod val="65000"/>
                  </a:schemeClr>
                </a:solidFill>
                <a:cs typeface="Corbel"/>
              </a:rPr>
              <a:t>CAPITOLO 1</a:t>
            </a:r>
          </a:p>
        </p:txBody>
      </p:sp>
    </p:spTree>
    <p:extLst>
      <p:ext uri="{BB962C8B-B14F-4D97-AF65-F5344CB8AC3E}">
        <p14:creationId xmlns:p14="http://schemas.microsoft.com/office/powerpoint/2010/main" val="12373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3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484</Words>
  <Application>Microsoft Office PowerPoint</Application>
  <PresentationFormat>Presentazione su schermo (4:3)</PresentationFormat>
  <Paragraphs>14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Gill Sans MT Pro Condensed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Paul</dc:creator>
  <cp:lastModifiedBy>Enzo Mandola</cp:lastModifiedBy>
  <cp:revision>10</cp:revision>
  <dcterms:created xsi:type="dcterms:W3CDTF">2014-03-05T21:32:29Z</dcterms:created>
  <dcterms:modified xsi:type="dcterms:W3CDTF">2017-11-26T13:50:39Z</dcterms:modified>
</cp:coreProperties>
</file>