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sldIdLst>
    <p:sldId id="315" r:id="rId3"/>
    <p:sldId id="306" r:id="rId4"/>
    <p:sldId id="307" r:id="rId5"/>
    <p:sldId id="308" r:id="rId6"/>
    <p:sldId id="309" r:id="rId7"/>
    <p:sldId id="310" r:id="rId8"/>
    <p:sldId id="326" r:id="rId9"/>
    <p:sldId id="344" r:id="rId10"/>
    <p:sldId id="276" r:id="rId11"/>
    <p:sldId id="325" r:id="rId12"/>
    <p:sldId id="275" r:id="rId13"/>
    <p:sldId id="324" r:id="rId14"/>
    <p:sldId id="318" r:id="rId15"/>
    <p:sldId id="258" r:id="rId16"/>
    <p:sldId id="259" r:id="rId17"/>
    <p:sldId id="260" r:id="rId18"/>
    <p:sldId id="282" r:id="rId19"/>
    <p:sldId id="281" r:id="rId20"/>
    <p:sldId id="278" r:id="rId21"/>
    <p:sldId id="279" r:id="rId22"/>
    <p:sldId id="277" r:id="rId23"/>
    <p:sldId id="283" r:id="rId24"/>
    <p:sldId id="327" r:id="rId25"/>
    <p:sldId id="328" r:id="rId26"/>
    <p:sldId id="341" r:id="rId27"/>
    <p:sldId id="336" r:id="rId28"/>
    <p:sldId id="338" r:id="rId29"/>
    <p:sldId id="339" r:id="rId30"/>
    <p:sldId id="340" r:id="rId31"/>
    <p:sldId id="329" r:id="rId32"/>
    <p:sldId id="330" r:id="rId33"/>
    <p:sldId id="331" r:id="rId34"/>
    <p:sldId id="332" r:id="rId35"/>
    <p:sldId id="333" r:id="rId36"/>
    <p:sldId id="334" r:id="rId37"/>
    <p:sldId id="335" r:id="rId38"/>
    <p:sldId id="302" r:id="rId39"/>
    <p:sldId id="304" r:id="rId40"/>
    <p:sldId id="346" r:id="rId41"/>
    <p:sldId id="347" r:id="rId42"/>
    <p:sldId id="345" r:id="rId43"/>
    <p:sldId id="305" r:id="rId44"/>
    <p:sldId id="321" r:id="rId45"/>
    <p:sldId id="348" r:id="rId46"/>
    <p:sldId id="349" r:id="rId47"/>
    <p:sldId id="350" r:id="rId48"/>
    <p:sldId id="351" r:id="rId49"/>
    <p:sldId id="352" r:id="rId50"/>
    <p:sldId id="354" r:id="rId51"/>
    <p:sldId id="355" r:id="rId52"/>
    <p:sldId id="356" r:id="rId53"/>
    <p:sldId id="358" r:id="rId54"/>
    <p:sldId id="359" r:id="rId55"/>
    <p:sldId id="323" r:id="rId56"/>
    <p:sldId id="360" r:id="rId5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52" autoAdjust="0"/>
  </p:normalViewPr>
  <p:slideViewPr>
    <p:cSldViewPr>
      <p:cViewPr varScale="1">
        <p:scale>
          <a:sx n="62" d="100"/>
          <a:sy n="62" d="100"/>
        </p:scale>
        <p:origin x="-72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73F3D-21BC-446A-BEE6-4582A6D1791F}" type="datetimeFigureOut">
              <a:rPr lang="it-IT" smtClean="0"/>
              <a:pPr/>
              <a:t>02/02/2015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E9D52-A1B7-44AF-BC22-3A18502DED9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7F58F-D129-4121-A137-516DAF992A83}" type="slidenum">
              <a:rPr lang="en-US" smtClean="0"/>
              <a:pPr>
                <a:defRPr/>
              </a:pPr>
              <a:t>9</a:t>
            </a:fld>
            <a:endParaRPr lang="en-US"/>
          </a:p>
        </p:txBody>
      </p:sp>
    </p:spTree>
    <p:extLst>
      <p:ext uri="{BB962C8B-B14F-4D97-AF65-F5344CB8AC3E}">
        <p14:creationId xmlns="" xmlns:p14="http://schemas.microsoft.com/office/powerpoint/2010/main" val="1850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7F58F-D129-4121-A137-516DAF992A83}" type="slidenum">
              <a:rPr lang="en-US" smtClean="0">
                <a:solidFill>
                  <a:prstClr val="black"/>
                </a:solidFill>
              </a:rPr>
              <a:pPr>
                <a:defRPr/>
              </a:pPr>
              <a:t>28</a:t>
            </a:fld>
            <a:endParaRPr lang="en-US">
              <a:solidFill>
                <a:prstClr val="black"/>
              </a:solidFill>
            </a:endParaRPr>
          </a:p>
        </p:txBody>
      </p:sp>
    </p:spTree>
    <p:extLst>
      <p:ext uri="{BB962C8B-B14F-4D97-AF65-F5344CB8AC3E}">
        <p14:creationId xmlns="" xmlns:p14="http://schemas.microsoft.com/office/powerpoint/2010/main" val="247499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7F58F-D129-4121-A137-516DAF992A83}" type="slidenum">
              <a:rPr lang="en-US" smtClean="0">
                <a:solidFill>
                  <a:prstClr val="black"/>
                </a:solidFill>
              </a:rPr>
              <a:pPr>
                <a:defRPr/>
              </a:pPr>
              <a:t>29</a:t>
            </a:fld>
            <a:endParaRPr lang="en-US">
              <a:solidFill>
                <a:prstClr val="black"/>
              </a:solidFill>
            </a:endParaRPr>
          </a:p>
        </p:txBody>
      </p:sp>
    </p:spTree>
    <p:extLst>
      <p:ext uri="{BB962C8B-B14F-4D97-AF65-F5344CB8AC3E}">
        <p14:creationId xmlns="" xmlns:p14="http://schemas.microsoft.com/office/powerpoint/2010/main" val="287668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xfrm>
            <a:off x="688975" y="4211638"/>
            <a:ext cx="5480050" cy="4800600"/>
          </a:xfrm>
          <a:noFill/>
        </p:spPr>
        <p:txBody>
          <a:bodyPr wrap="square" numCol="1" anchor="t" anchorCtr="0" compatLnSpc="1">
            <a:prstTxWarp prst="textNoShape">
              <a:avLst/>
            </a:prstTxWarp>
          </a:bodyPr>
          <a:lstStyle/>
          <a:p>
            <a:r>
              <a:rPr lang="sv-SE" sz="1000" smtClean="0"/>
              <a:t>Vid ett hjärtstopp så sjunker blodtrycket i coronarkärlen dramatiskt, vilket innebär att perfusionen till hjärtat minskar kraftigt. Blodtrycket sjunker inte direkt ner till noll, det  tar ca 2 minuter för blodtrycket att komma ner till noll. </a:t>
            </a:r>
          </a:p>
          <a:p>
            <a:r>
              <a:rPr lang="sv-SE" sz="1000" smtClean="0"/>
              <a:t>När man efter 6,5 minuters obehandlat VF påbörjar HLR, så inträffar ett intressant fenomen. Initialt blir blodtrycket negativt. Det tar ca 90 sekunder att bygga upp ett blodtryck som är &gt; 15 mmhg, och kan ge  genomblödning och syresättning av hjärtat. </a:t>
            </a:r>
          </a:p>
          <a:p>
            <a:r>
              <a:rPr lang="sv-SE" sz="1000" smtClean="0"/>
              <a:t>Detta innebär att vid varje avbrott som man gör i hjärtkompressionerna kommer att påverka den coronara genomblödningen negativt. Det tar lång tid att bygga upp ett nytt blodtryck i coronarkärlen, som kan ge cirkulation men framför allt genomblödning.</a:t>
            </a:r>
          </a:p>
          <a:p>
            <a:r>
              <a:rPr lang="sv-SE" sz="1000" smtClean="0"/>
              <a:t>Man skall vara medveten om att varje gång man slutar med kompressionerna så minskar genomblödningen till hjärtat. Det innebär att hjärtmuskeln blir utan syre. </a:t>
            </a:r>
          </a:p>
          <a:p>
            <a:r>
              <a:rPr lang="sv-SE" sz="1000" smtClean="0"/>
              <a:t>Att det coronara blodtrycket inte sjunker ner direkt till noll, kan vara det som gör att man lyckas defibrillera igång dessa patienterna direkt. För under de första minuterna så är patienten inte hypoxisk och har fortfarande en viss cirkulation i coronarkärlen som ger genomblödning. När man då defibrillera så gör man det på ett hjärta som har syresättning och cirkulation.</a:t>
            </a:r>
          </a:p>
          <a:p>
            <a:r>
              <a:rPr lang="sv-SE" sz="1000" smtClean="0"/>
              <a:t>Defibrillerar man efter 10 minuter från hjärtstoppet och under pågående kompressioner, så skjuter man på en hjärtmuskel men både cirkulation och syresättning (rosa kurvan). 84% i denna grupp återfick ROSC.</a:t>
            </a:r>
          </a:p>
          <a:p>
            <a:r>
              <a:rPr lang="sv-SE" sz="1000" smtClean="0"/>
              <a:t>Väntar man i 20-30 sek med att defibrillera efter det att man givet hjärtkompressionerna (blå kurva) så minskar chansen att överleva betydligt. Endast 16% återfick ROSC i denna grupp.</a:t>
            </a:r>
          </a:p>
          <a:p>
            <a:endParaRPr lang="sv-SE" sz="1000" smtClean="0"/>
          </a:p>
          <a:p>
            <a:endParaRPr lang="sv-SE" sz="10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9857B36-71E8-49AF-84ED-23FA1E5E09E3}" type="slidenum">
              <a:rPr lang="en-GB">
                <a:solidFill>
                  <a:prstClr val="black"/>
                </a:solidFill>
              </a:rPr>
              <a:pPr>
                <a:defRPr/>
              </a:pPr>
              <a:t>38</a:t>
            </a:fld>
            <a:endParaRPr lang="en-GB">
              <a:solidFill>
                <a:prstClr val="black"/>
              </a:solidFill>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Reversible causes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A37262-FAEB-49E8-B225-D5D5E47B4469}" type="slidenum">
              <a:rPr lang="en-GB">
                <a:solidFill>
                  <a:prstClr val="black"/>
                </a:solidFill>
              </a:rPr>
              <a:pPr>
                <a:defRPr/>
              </a:pPr>
              <a:t>42</a:t>
            </a:fld>
            <a:endParaRPr lang="en-GB">
              <a:solidFill>
                <a:prstClr val="black"/>
              </a:solidFill>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Myriad Pro" pitchFamily="34" charset="0"/>
              </a:defRPr>
            </a:lvl1pPr>
            <a:lvl2pPr marL="742950" indent="-285750">
              <a:defRPr>
                <a:solidFill>
                  <a:schemeClr val="tx1"/>
                </a:solidFill>
                <a:latin typeface="Myriad Pro" pitchFamily="34" charset="0"/>
              </a:defRPr>
            </a:lvl2pPr>
            <a:lvl3pPr marL="1143000" indent="-228600">
              <a:defRPr>
                <a:solidFill>
                  <a:schemeClr val="tx1"/>
                </a:solidFill>
                <a:latin typeface="Myriad Pro" pitchFamily="34" charset="0"/>
              </a:defRPr>
            </a:lvl3pPr>
            <a:lvl4pPr marL="1600200" indent="-228600">
              <a:defRPr>
                <a:solidFill>
                  <a:schemeClr val="tx1"/>
                </a:solidFill>
                <a:latin typeface="Myriad Pro" pitchFamily="34" charset="0"/>
              </a:defRPr>
            </a:lvl4pPr>
            <a:lvl5pPr marL="2057400" indent="-228600">
              <a:defRPr>
                <a:solidFill>
                  <a:schemeClr val="tx1"/>
                </a:solidFill>
                <a:latin typeface="Myriad Pro" pitchFamily="34" charset="0"/>
              </a:defRPr>
            </a:lvl5pPr>
            <a:lvl6pPr marL="2514600" indent="-228600" fontAlgn="base">
              <a:spcBef>
                <a:spcPct val="0"/>
              </a:spcBef>
              <a:spcAft>
                <a:spcPct val="0"/>
              </a:spcAft>
              <a:defRPr>
                <a:solidFill>
                  <a:schemeClr val="tx1"/>
                </a:solidFill>
                <a:latin typeface="Myriad Pro" pitchFamily="34" charset="0"/>
              </a:defRPr>
            </a:lvl6pPr>
            <a:lvl7pPr marL="2971800" indent="-228600" fontAlgn="base">
              <a:spcBef>
                <a:spcPct val="0"/>
              </a:spcBef>
              <a:spcAft>
                <a:spcPct val="0"/>
              </a:spcAft>
              <a:defRPr>
                <a:solidFill>
                  <a:schemeClr val="tx1"/>
                </a:solidFill>
                <a:latin typeface="Myriad Pro" pitchFamily="34" charset="0"/>
              </a:defRPr>
            </a:lvl7pPr>
            <a:lvl8pPr marL="3429000" indent="-228600" fontAlgn="base">
              <a:spcBef>
                <a:spcPct val="0"/>
              </a:spcBef>
              <a:spcAft>
                <a:spcPct val="0"/>
              </a:spcAft>
              <a:defRPr>
                <a:solidFill>
                  <a:schemeClr val="tx1"/>
                </a:solidFill>
                <a:latin typeface="Myriad Pro" pitchFamily="34" charset="0"/>
              </a:defRPr>
            </a:lvl8pPr>
            <a:lvl9pPr marL="3886200" indent="-228600" fontAlgn="base">
              <a:spcBef>
                <a:spcPct val="0"/>
              </a:spcBef>
              <a:spcAft>
                <a:spcPct val="0"/>
              </a:spcAft>
              <a:defRPr>
                <a:solidFill>
                  <a:schemeClr val="tx1"/>
                </a:solidFill>
                <a:latin typeface="Myriad Pro" pitchFamily="34" charset="0"/>
              </a:defRPr>
            </a:lvl9pPr>
          </a:lstStyle>
          <a:p>
            <a:pPr fontAlgn="base">
              <a:spcBef>
                <a:spcPct val="0"/>
              </a:spcBef>
              <a:spcAft>
                <a:spcPct val="0"/>
              </a:spcAft>
              <a:defRPr/>
            </a:pPr>
            <a:fld id="{C513C83E-25F1-4224-844C-147BB66A4506}" type="slidenum">
              <a:rPr lang="en-GB" smtClean="0">
                <a:latin typeface="Calibri" pitchFamily="34" charset="0"/>
              </a:rPr>
              <a:pPr fontAlgn="base">
                <a:spcBef>
                  <a:spcPct val="0"/>
                </a:spcBef>
                <a:spcAft>
                  <a:spcPct val="0"/>
                </a:spcAft>
                <a:defRPr/>
              </a:pPr>
              <a:t>53</a:t>
            </a:fld>
            <a:endParaRPr lang="en-GB" smtClean="0">
              <a:latin typeface="Calibri"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BE"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26F0F-0545-4214-BA02-2A78D43C6925}" type="slidenum">
              <a:rPr lang="en-US" altLang="it-IT"/>
              <a:pPr/>
              <a:t>11</a:t>
            </a:fld>
            <a:endParaRPr lang="en-US" altLang="it-IT"/>
          </a:p>
        </p:txBody>
      </p:sp>
      <p:sp>
        <p:nvSpPr>
          <p:cNvPr id="113666" name="Rectangle 2"/>
          <p:cNvSpPr>
            <a:spLocks noGrp="1" noRot="1" noChangeAspect="1" noChangeArrowheads="1" noTextEdit="1"/>
          </p:cNvSpPr>
          <p:nvPr>
            <p:ph type="sldImg"/>
          </p:nvPr>
        </p:nvSpPr>
        <p:spPr>
          <a:xfrm>
            <a:off x="917575" y="744538"/>
            <a:ext cx="4962525" cy="3722687"/>
          </a:xfrm>
          <a:ln/>
        </p:spPr>
      </p:sp>
      <p:sp>
        <p:nvSpPr>
          <p:cNvPr id="113667" name="Rectangle 3"/>
          <p:cNvSpPr>
            <a:spLocks noGrp="1" noChangeArrowheads="1"/>
          </p:cNvSpPr>
          <p:nvPr>
            <p:ph type="body" idx="1"/>
          </p:nvPr>
        </p:nvSpPr>
        <p:spPr/>
        <p:txBody>
          <a:bodyPr/>
          <a:lstStyle/>
          <a:p>
            <a:endParaRPr lang="it-IT" altLang="it-IT"/>
          </a:p>
        </p:txBody>
      </p:sp>
    </p:spTree>
    <p:extLst>
      <p:ext uri="{BB962C8B-B14F-4D97-AF65-F5344CB8AC3E}">
        <p14:creationId xmlns="" xmlns:p14="http://schemas.microsoft.com/office/powerpoint/2010/main" val="167832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7F58F-D129-4121-A137-516DAF992A83}" type="slidenum">
              <a:rPr lang="en-US" smtClean="0">
                <a:solidFill>
                  <a:prstClr val="black"/>
                </a:solidFill>
              </a:rPr>
              <a:pPr>
                <a:defRPr/>
              </a:pPr>
              <a:t>13</a:t>
            </a:fld>
            <a:endParaRPr lang="en-US">
              <a:solidFill>
                <a:prstClr val="black"/>
              </a:solidFill>
            </a:endParaRPr>
          </a:p>
        </p:txBody>
      </p:sp>
    </p:spTree>
    <p:extLst>
      <p:ext uri="{BB962C8B-B14F-4D97-AF65-F5344CB8AC3E}">
        <p14:creationId xmlns="" xmlns:p14="http://schemas.microsoft.com/office/powerpoint/2010/main" val="124609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72216" eaLnBrk="0" hangingPunct="0">
              <a:defRPr>
                <a:solidFill>
                  <a:schemeClr val="tx1"/>
                </a:solidFill>
                <a:latin typeface="Arial" charset="0"/>
              </a:defRPr>
            </a:lvl1pPr>
            <a:lvl2pPr marL="757066" indent="-291179" defTabSz="972216" eaLnBrk="0" hangingPunct="0">
              <a:defRPr>
                <a:solidFill>
                  <a:schemeClr val="tx1"/>
                </a:solidFill>
                <a:latin typeface="Arial" charset="0"/>
              </a:defRPr>
            </a:lvl2pPr>
            <a:lvl3pPr marL="1164717" indent="-232943" defTabSz="972216" eaLnBrk="0" hangingPunct="0">
              <a:defRPr>
                <a:solidFill>
                  <a:schemeClr val="tx1"/>
                </a:solidFill>
                <a:latin typeface="Arial" charset="0"/>
              </a:defRPr>
            </a:lvl3pPr>
            <a:lvl4pPr marL="1630604" indent="-232943" defTabSz="972216" eaLnBrk="0" hangingPunct="0">
              <a:defRPr>
                <a:solidFill>
                  <a:schemeClr val="tx1"/>
                </a:solidFill>
                <a:latin typeface="Arial" charset="0"/>
              </a:defRPr>
            </a:lvl4pPr>
            <a:lvl5pPr marL="2096491" indent="-232943" defTabSz="972216" eaLnBrk="0" hangingPunct="0">
              <a:defRPr>
                <a:solidFill>
                  <a:schemeClr val="tx1"/>
                </a:solidFill>
                <a:latin typeface="Arial" charset="0"/>
              </a:defRPr>
            </a:lvl5pPr>
            <a:lvl6pPr marL="2562377" indent="-232943" defTabSz="972216" eaLnBrk="0" fontAlgn="base" hangingPunct="0">
              <a:spcBef>
                <a:spcPct val="0"/>
              </a:spcBef>
              <a:spcAft>
                <a:spcPct val="0"/>
              </a:spcAft>
              <a:defRPr>
                <a:solidFill>
                  <a:schemeClr val="tx1"/>
                </a:solidFill>
                <a:latin typeface="Arial" charset="0"/>
              </a:defRPr>
            </a:lvl6pPr>
            <a:lvl7pPr marL="3028264" indent="-232943" defTabSz="972216" eaLnBrk="0" fontAlgn="base" hangingPunct="0">
              <a:spcBef>
                <a:spcPct val="0"/>
              </a:spcBef>
              <a:spcAft>
                <a:spcPct val="0"/>
              </a:spcAft>
              <a:defRPr>
                <a:solidFill>
                  <a:schemeClr val="tx1"/>
                </a:solidFill>
                <a:latin typeface="Arial" charset="0"/>
              </a:defRPr>
            </a:lvl7pPr>
            <a:lvl8pPr marL="3494151" indent="-232943" defTabSz="972216" eaLnBrk="0" fontAlgn="base" hangingPunct="0">
              <a:spcBef>
                <a:spcPct val="0"/>
              </a:spcBef>
              <a:spcAft>
                <a:spcPct val="0"/>
              </a:spcAft>
              <a:defRPr>
                <a:solidFill>
                  <a:schemeClr val="tx1"/>
                </a:solidFill>
                <a:latin typeface="Arial" charset="0"/>
              </a:defRPr>
            </a:lvl8pPr>
            <a:lvl9pPr marL="3960038" indent="-232943" defTabSz="972216" eaLnBrk="0" fontAlgn="base" hangingPunct="0">
              <a:spcBef>
                <a:spcPct val="0"/>
              </a:spcBef>
              <a:spcAft>
                <a:spcPct val="0"/>
              </a:spcAft>
              <a:defRPr>
                <a:solidFill>
                  <a:schemeClr val="tx1"/>
                </a:solidFill>
                <a:latin typeface="Arial" charset="0"/>
              </a:defRPr>
            </a:lvl9pPr>
          </a:lstStyle>
          <a:p>
            <a:pPr eaLnBrk="1" hangingPunct="1"/>
            <a:fld id="{F5A31572-09E1-49EF-9238-C52BDD77E1FF}" type="slidenum">
              <a:rPr lang="nb-NO" smtClean="0">
                <a:solidFill>
                  <a:prstClr val="black"/>
                </a:solidFill>
              </a:rPr>
              <a:pPr eaLnBrk="1" hangingPunct="1"/>
              <a:t>14</a:t>
            </a:fld>
            <a:endParaRPr lang="nb-NO" smtClean="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it-IT" dirty="0" smtClean="0"/>
              <a:t>In</a:t>
            </a:r>
            <a:r>
              <a:rPr lang="it-IT" baseline="0" dirty="0" smtClean="0"/>
              <a:t> 40 anni perché non siamo riusciti a fare meglio?</a:t>
            </a:r>
            <a:endParaRPr lang="en-US" dirty="0" smtClean="0"/>
          </a:p>
        </p:txBody>
      </p:sp>
    </p:spTree>
    <p:extLst>
      <p:ext uri="{BB962C8B-B14F-4D97-AF65-F5344CB8AC3E}">
        <p14:creationId xmlns="" xmlns:p14="http://schemas.microsoft.com/office/powerpoint/2010/main" val="122741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7F58F-D129-4121-A137-516DAF992A83}" type="slidenum">
              <a:rPr lang="en-US" smtClean="0">
                <a:solidFill>
                  <a:prstClr val="black"/>
                </a:solidFill>
              </a:rPr>
              <a:pPr>
                <a:defRPr/>
              </a:pPr>
              <a:t>15</a:t>
            </a:fld>
            <a:endParaRPr lang="en-US">
              <a:solidFill>
                <a:prstClr val="black"/>
              </a:solidFill>
            </a:endParaRPr>
          </a:p>
        </p:txBody>
      </p:sp>
    </p:spTree>
    <p:extLst>
      <p:ext uri="{BB962C8B-B14F-4D97-AF65-F5344CB8AC3E}">
        <p14:creationId xmlns="" xmlns:p14="http://schemas.microsoft.com/office/powerpoint/2010/main" val="38439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La più grande opportunità</a:t>
            </a:r>
            <a:r>
              <a:rPr lang="it-IT" baseline="0" dirty="0" smtClean="0"/>
              <a:t> a breve-termine </a:t>
            </a:r>
            <a:r>
              <a:rPr lang="it-IT" dirty="0" smtClean="0"/>
              <a:t>per migliorare la sopravvivenza miglior</a:t>
            </a:r>
            <a:r>
              <a:rPr lang="it-IT" baseline="0" dirty="0" smtClean="0"/>
              <a:t> utilizzo organizzazione e applicazione delle terapie che già conosciamo.</a:t>
            </a:r>
          </a:p>
          <a:p>
            <a:endParaRPr lang="it-IT" baseline="0" dirty="0" smtClean="0"/>
          </a:p>
          <a:p>
            <a:r>
              <a:rPr lang="it-IT" baseline="0" dirty="0" smtClean="0"/>
              <a:t>Solo il 20% di quello che si fa è fatto veramente bene. Abbiamo molte aree di miglioramento e elementi disponibili per una immediata messa in pratica. Parte di questo processo consiste in una nuova comprensione e cultura della rianimazione di qualità, includendo le competenze dello staff e l’efficacia del lavoro di </a:t>
            </a:r>
            <a:r>
              <a:rPr lang="it-IT" baseline="0" dirty="0" err="1" smtClean="0"/>
              <a:t>squasdra</a:t>
            </a:r>
            <a:r>
              <a:rPr lang="it-IT" baseline="0" dirty="0" smtClean="0"/>
              <a:t>-</a:t>
            </a:r>
            <a:endParaRPr lang="en-US" dirty="0"/>
          </a:p>
        </p:txBody>
      </p:sp>
      <p:sp>
        <p:nvSpPr>
          <p:cNvPr id="4" name="Slide Number Placeholder 3"/>
          <p:cNvSpPr>
            <a:spLocks noGrp="1"/>
          </p:cNvSpPr>
          <p:nvPr>
            <p:ph type="sldNum" sz="quarter" idx="10"/>
          </p:nvPr>
        </p:nvSpPr>
        <p:spPr/>
        <p:txBody>
          <a:bodyPr/>
          <a:lstStyle/>
          <a:p>
            <a:pPr>
              <a:defRPr/>
            </a:pPr>
            <a:fld id="{CB67F58F-D129-4121-A137-516DAF992A83}" type="slidenum">
              <a:rPr lang="en-US" smtClean="0">
                <a:solidFill>
                  <a:prstClr val="black"/>
                </a:solidFill>
              </a:rPr>
              <a:pPr>
                <a:defRPr/>
              </a:pPr>
              <a:t>16</a:t>
            </a:fld>
            <a:endParaRPr lang="en-US">
              <a:solidFill>
                <a:prstClr val="black"/>
              </a:solidFill>
            </a:endParaRPr>
          </a:p>
        </p:txBody>
      </p:sp>
    </p:spTree>
    <p:extLst>
      <p:ext uri="{BB962C8B-B14F-4D97-AF65-F5344CB8AC3E}">
        <p14:creationId xmlns="" xmlns:p14="http://schemas.microsoft.com/office/powerpoint/2010/main" val="1301737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7F58F-D129-4121-A137-516DAF992A83}" type="slidenum">
              <a:rPr lang="en-US" smtClean="0"/>
              <a:pPr>
                <a:defRPr/>
              </a:pPr>
              <a:t>25</a:t>
            </a:fld>
            <a:endParaRPr lang="en-US"/>
          </a:p>
        </p:txBody>
      </p:sp>
    </p:spTree>
    <p:extLst>
      <p:ext uri="{BB962C8B-B14F-4D97-AF65-F5344CB8AC3E}">
        <p14:creationId xmlns="" xmlns:p14="http://schemas.microsoft.com/office/powerpoint/2010/main" val="52826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900" dirty="0" smtClean="0"/>
              <a:t>Start compressions within 10 seconds of recognition</a:t>
            </a:r>
          </a:p>
          <a:p>
            <a:pPr>
              <a:defRPr/>
            </a:pPr>
            <a:r>
              <a:rPr lang="en-US" sz="1900" dirty="0" smtClean="0"/>
              <a:t>Push hard and push fast</a:t>
            </a:r>
          </a:p>
          <a:p>
            <a:pPr lvl="1">
              <a:buFont typeface="Wingdings" pitchFamily="2" charset="2"/>
              <a:buChar char="q"/>
              <a:defRPr/>
            </a:pPr>
            <a:r>
              <a:rPr lang="en-US" sz="1700" dirty="0" smtClean="0"/>
              <a:t>Rate of at least 100 compressions per minute</a:t>
            </a:r>
          </a:p>
          <a:p>
            <a:pPr lvl="1">
              <a:buFont typeface="Wingdings" pitchFamily="2" charset="2"/>
              <a:buChar char="q"/>
              <a:defRPr/>
            </a:pPr>
            <a:r>
              <a:rPr lang="en-US" sz="1700" dirty="0" smtClean="0"/>
              <a:t>Depth of at least 2 inches in adults</a:t>
            </a:r>
          </a:p>
          <a:p>
            <a:pPr>
              <a:defRPr/>
            </a:pPr>
            <a:r>
              <a:rPr lang="en-US" sz="1900" dirty="0" smtClean="0"/>
              <a:t>Complete recoil – no leaning</a:t>
            </a:r>
          </a:p>
          <a:p>
            <a:pPr>
              <a:defRPr/>
            </a:pPr>
            <a:r>
              <a:rPr lang="en-US" sz="1900" dirty="0" smtClean="0"/>
              <a:t>Minimize interruptions</a:t>
            </a:r>
          </a:p>
          <a:p>
            <a:pPr lvl="1">
              <a:buFont typeface="Wingdings" pitchFamily="2" charset="2"/>
              <a:buChar char="q"/>
              <a:defRPr/>
            </a:pPr>
            <a:r>
              <a:rPr lang="en-US" sz="1700" dirty="0" smtClean="0"/>
              <a:t>Chest compression fraction: Percentage of total CPR time that compressions were performed; minimized hands-off time</a:t>
            </a:r>
          </a:p>
          <a:p>
            <a:pPr>
              <a:defRPr/>
            </a:pPr>
            <a:r>
              <a:rPr lang="en-US" sz="1900" dirty="0" smtClean="0"/>
              <a:t>Give effective breaths that produce chest rise</a:t>
            </a:r>
          </a:p>
          <a:p>
            <a:pPr>
              <a:defRPr/>
            </a:pPr>
            <a:r>
              <a:rPr lang="en-US" sz="1900" dirty="0" smtClean="0"/>
              <a:t>Avoid excessive ventilation</a:t>
            </a:r>
          </a:p>
          <a:p>
            <a:endParaRPr lang="en-US" dirty="0"/>
          </a:p>
        </p:txBody>
      </p:sp>
      <p:sp>
        <p:nvSpPr>
          <p:cNvPr id="4" name="Slide Number Placeholder 3"/>
          <p:cNvSpPr>
            <a:spLocks noGrp="1"/>
          </p:cNvSpPr>
          <p:nvPr>
            <p:ph type="sldNum" sz="quarter" idx="10"/>
          </p:nvPr>
        </p:nvSpPr>
        <p:spPr/>
        <p:txBody>
          <a:bodyPr/>
          <a:lstStyle/>
          <a:p>
            <a:pPr>
              <a:defRPr/>
            </a:pPr>
            <a:fld id="{CB67F58F-D129-4121-A137-516DAF992A83}" type="slidenum">
              <a:rPr lang="en-US" smtClean="0">
                <a:solidFill>
                  <a:prstClr val="black"/>
                </a:solidFill>
              </a:rPr>
              <a:pPr>
                <a:defRPr/>
              </a:pPr>
              <a:t>26</a:t>
            </a:fld>
            <a:endParaRPr lang="en-US">
              <a:solidFill>
                <a:prstClr val="black"/>
              </a:solidFill>
            </a:endParaRPr>
          </a:p>
        </p:txBody>
      </p:sp>
    </p:spTree>
    <p:extLst>
      <p:ext uri="{BB962C8B-B14F-4D97-AF65-F5344CB8AC3E}">
        <p14:creationId xmlns="" xmlns:p14="http://schemas.microsoft.com/office/powerpoint/2010/main" val="143183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67F58F-D129-4121-A137-516DAF992A83}" type="slidenum">
              <a:rPr lang="en-US" smtClean="0">
                <a:solidFill>
                  <a:prstClr val="black"/>
                </a:solidFill>
              </a:rPr>
              <a:pPr>
                <a:defRPr/>
              </a:pPr>
              <a:t>27</a:t>
            </a:fld>
            <a:endParaRPr lang="en-US">
              <a:solidFill>
                <a:prstClr val="black"/>
              </a:solidFill>
            </a:endParaRPr>
          </a:p>
        </p:txBody>
      </p:sp>
    </p:spTree>
    <p:extLst>
      <p:ext uri="{BB962C8B-B14F-4D97-AF65-F5344CB8AC3E}">
        <p14:creationId xmlns="" xmlns:p14="http://schemas.microsoft.com/office/powerpoint/2010/main" val="406478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02/02/2015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02/02/2015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02/02/2015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86064" y="1613537"/>
            <a:ext cx="3248903" cy="1620707"/>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27933" y="3681676"/>
            <a:ext cx="3007034" cy="159058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52B550FA-488A-49A8-A32E-C969AAE77686}"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9FBDDA9-C664-45CE-987D-35710297FF9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 xmlns:p14="http://schemas.microsoft.com/office/powerpoint/2010/main" val="92145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2B550FA-488A-49A8-A32E-C969AAE77686}"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9FBDDA9-C664-45CE-987D-35710297FF9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 xmlns:p14="http://schemas.microsoft.com/office/powerpoint/2010/main" val="3337477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2B550FA-488A-49A8-A32E-C969AAE77686}"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9FBDDA9-C664-45CE-987D-35710297FF9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 xmlns:p14="http://schemas.microsoft.com/office/powerpoint/2010/main" val="860062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2B550FA-488A-49A8-A32E-C969AAE77686}"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9FBDDA9-C664-45CE-987D-35710297FF9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 xmlns:p14="http://schemas.microsoft.com/office/powerpoint/2010/main" val="3841185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2B550FA-488A-49A8-A32E-C969AAE77686}" type="datetimeFigureOut">
              <a:rPr lang="en-US" smtClean="0">
                <a:solidFill>
                  <a:prstClr val="black">
                    <a:tint val="75000"/>
                  </a:prstClr>
                </a:solidFill>
              </a:rPr>
              <a:pPr/>
              <a:t>2/2/2015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9FBDDA9-C664-45CE-987D-35710297FF9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 xmlns:p14="http://schemas.microsoft.com/office/powerpoint/2010/main" val="315224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2B550FA-488A-49A8-A32E-C969AAE77686}" type="datetimeFigureOut">
              <a:rPr lang="en-US" smtClean="0">
                <a:solidFill>
                  <a:prstClr val="black">
                    <a:tint val="75000"/>
                  </a:prstClr>
                </a:solidFill>
              </a:rPr>
              <a:pPr/>
              <a:t>2/2/2015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9FBDDA9-C664-45CE-987D-35710297FF9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 xmlns:p14="http://schemas.microsoft.com/office/powerpoint/2010/main" val="322400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2B550FA-488A-49A8-A32E-C969AAE77686}" type="datetimeFigureOut">
              <a:rPr lang="en-US" smtClean="0">
                <a:solidFill>
                  <a:prstClr val="black">
                    <a:tint val="75000"/>
                  </a:prstClr>
                </a:solidFill>
              </a:rPr>
              <a:pPr/>
              <a:t>2/2/2015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49FBDDA9-C664-45CE-987D-35710297FF9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 xmlns:p14="http://schemas.microsoft.com/office/powerpoint/2010/main" val="352969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2B550FA-488A-49A8-A32E-C969AAE77686}"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9FBDDA9-C664-45CE-987D-35710297FF9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 xmlns:p14="http://schemas.microsoft.com/office/powerpoint/2010/main" val="133203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02/02/2015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2B550FA-488A-49A8-A32E-C969AAE77686}" type="datetimeFigureOut">
              <a:rPr lang="en-US" smtClean="0">
                <a:solidFill>
                  <a:prstClr val="black">
                    <a:tint val="75000"/>
                  </a:prstClr>
                </a:solidFill>
              </a:rPr>
              <a:pPr/>
              <a:t>2/2/2015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9FBDDA9-C664-45CE-987D-35710297FF9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 xmlns:p14="http://schemas.microsoft.com/office/powerpoint/2010/main" val="3003260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2B550FA-488A-49A8-A32E-C969AAE77686}"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9FBDDA9-C664-45CE-987D-35710297FF9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 xmlns:p14="http://schemas.microsoft.com/office/powerpoint/2010/main" val="3603103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2B550FA-488A-49A8-A32E-C969AAE77686}"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9FBDDA9-C664-45CE-987D-35710297FF9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 xmlns:p14="http://schemas.microsoft.com/office/powerpoint/2010/main" val="1276378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95638" y="103188"/>
            <a:ext cx="5219700" cy="796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42938" y="1239838"/>
            <a:ext cx="7834312" cy="4886325"/>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fld id="{52B550FA-488A-49A8-A32E-C969AAE77686}"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9FBDDA9-C664-45CE-987D-35710297FF9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 xmlns:p14="http://schemas.microsoft.com/office/powerpoint/2010/main" val="3774410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extLst>
      <p:ext uri="{BB962C8B-B14F-4D97-AF65-F5344CB8AC3E}">
        <p14:creationId xmlns="" xmlns:p14="http://schemas.microsoft.com/office/powerpoint/2010/main" val="42954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02/02/2015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02/02/2015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02/02/2015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02/02/2015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02/02/2015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02/02/2015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02/02/2015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alpha val="66000"/>
              </a:srgb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02/02/2015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alpha val="66000"/>
              </a:srgb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5638" y="103188"/>
            <a:ext cx="5219700" cy="79692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642938" y="1239838"/>
            <a:ext cx="7834312" cy="488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616700"/>
            <a:ext cx="2133600" cy="141288"/>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52B550FA-488A-49A8-A32E-C969AAE77686}" type="datetimeFigureOut">
              <a:rPr lang="en-US" smtClean="0">
                <a:solidFill>
                  <a:prstClr val="black">
                    <a:tint val="75000"/>
                  </a:prstClr>
                </a:solidFill>
              </a:rPr>
              <a:pPr/>
              <a:t>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616700"/>
            <a:ext cx="2895600" cy="141288"/>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616700"/>
            <a:ext cx="1303338" cy="141288"/>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defRPr>
            </a:lvl1pPr>
          </a:lstStyle>
          <a:p>
            <a:fld id="{49FBDDA9-C664-45CE-987D-35710297FF9B}" type="slidenum">
              <a:rPr lang="en-US" smtClean="0">
                <a:solidFill>
                  <a:prstClr val="black">
                    <a:tint val="75000"/>
                  </a:prstClr>
                </a:solidFill>
              </a:rPr>
              <a:pPr/>
              <a:t>‹N›</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r" defTabSz="457200" rtl="0" eaLnBrk="0" fontAlgn="base" hangingPunct="0">
        <a:spcBef>
          <a:spcPct val="0"/>
        </a:spcBef>
        <a:spcAft>
          <a:spcPct val="0"/>
        </a:spcAft>
        <a:defRPr sz="2600" kern="1200">
          <a:solidFill>
            <a:schemeClr val="tx1"/>
          </a:solidFill>
          <a:effectLst>
            <a:reflection blurRad="6350" stA="8000" endA="300" endPos="32000" dist="12700" dir="5400000" sy="-100000" algn="bl" rotWithShape="0"/>
          </a:effectLst>
          <a:latin typeface="+mj-lt"/>
          <a:ea typeface="+mj-ea"/>
          <a:cs typeface="+mj-cs"/>
        </a:defRPr>
      </a:lvl1pPr>
      <a:lvl2pPr algn="r" defTabSz="457200" rtl="0" eaLnBrk="0" fontAlgn="base" hangingPunct="0">
        <a:spcBef>
          <a:spcPct val="0"/>
        </a:spcBef>
        <a:spcAft>
          <a:spcPct val="0"/>
        </a:spcAft>
        <a:defRPr sz="2600">
          <a:solidFill>
            <a:schemeClr val="tx1"/>
          </a:solidFill>
          <a:latin typeface="Gill Sans MT" pitchFamily="34" charset="0"/>
        </a:defRPr>
      </a:lvl2pPr>
      <a:lvl3pPr algn="r" defTabSz="457200" rtl="0" eaLnBrk="0" fontAlgn="base" hangingPunct="0">
        <a:spcBef>
          <a:spcPct val="0"/>
        </a:spcBef>
        <a:spcAft>
          <a:spcPct val="0"/>
        </a:spcAft>
        <a:defRPr sz="2600">
          <a:solidFill>
            <a:schemeClr val="tx1"/>
          </a:solidFill>
          <a:latin typeface="Gill Sans MT" pitchFamily="34" charset="0"/>
        </a:defRPr>
      </a:lvl3pPr>
      <a:lvl4pPr algn="r" defTabSz="457200" rtl="0" eaLnBrk="0" fontAlgn="base" hangingPunct="0">
        <a:spcBef>
          <a:spcPct val="0"/>
        </a:spcBef>
        <a:spcAft>
          <a:spcPct val="0"/>
        </a:spcAft>
        <a:defRPr sz="2600">
          <a:solidFill>
            <a:schemeClr val="tx1"/>
          </a:solidFill>
          <a:latin typeface="Gill Sans MT" pitchFamily="34" charset="0"/>
        </a:defRPr>
      </a:lvl4pPr>
      <a:lvl5pPr algn="r" defTabSz="457200" rtl="0" eaLnBrk="0" fontAlgn="base" hangingPunct="0">
        <a:spcBef>
          <a:spcPct val="0"/>
        </a:spcBef>
        <a:spcAft>
          <a:spcPct val="0"/>
        </a:spcAft>
        <a:defRPr sz="2600">
          <a:solidFill>
            <a:schemeClr val="tx1"/>
          </a:solidFill>
          <a:latin typeface="Gill Sans MT" pitchFamily="34" charset="0"/>
        </a:defRPr>
      </a:lvl5pPr>
      <a:lvl6pPr marL="457200" algn="r" defTabSz="457200" rtl="0" fontAlgn="base">
        <a:spcBef>
          <a:spcPct val="0"/>
        </a:spcBef>
        <a:spcAft>
          <a:spcPct val="0"/>
        </a:spcAft>
        <a:defRPr sz="2600">
          <a:solidFill>
            <a:schemeClr val="tx1"/>
          </a:solidFill>
          <a:latin typeface="Gill Sans MT" pitchFamily="34" charset="0"/>
        </a:defRPr>
      </a:lvl6pPr>
      <a:lvl7pPr marL="914400" algn="r" defTabSz="457200" rtl="0" fontAlgn="base">
        <a:spcBef>
          <a:spcPct val="0"/>
        </a:spcBef>
        <a:spcAft>
          <a:spcPct val="0"/>
        </a:spcAft>
        <a:defRPr sz="2600">
          <a:solidFill>
            <a:schemeClr val="tx1"/>
          </a:solidFill>
          <a:latin typeface="Gill Sans MT" pitchFamily="34" charset="0"/>
        </a:defRPr>
      </a:lvl7pPr>
      <a:lvl8pPr marL="1371600" algn="r" defTabSz="457200" rtl="0" fontAlgn="base">
        <a:spcBef>
          <a:spcPct val="0"/>
        </a:spcBef>
        <a:spcAft>
          <a:spcPct val="0"/>
        </a:spcAft>
        <a:defRPr sz="2600">
          <a:solidFill>
            <a:schemeClr val="tx1"/>
          </a:solidFill>
          <a:latin typeface="Gill Sans MT" pitchFamily="34" charset="0"/>
        </a:defRPr>
      </a:lvl8pPr>
      <a:lvl9pPr marL="1828800" algn="r" defTabSz="457200" rtl="0" fontAlgn="base">
        <a:spcBef>
          <a:spcPct val="0"/>
        </a:spcBef>
        <a:spcAft>
          <a:spcPct val="0"/>
        </a:spcAft>
        <a:defRPr sz="2600">
          <a:solidFill>
            <a:schemeClr val="tx1"/>
          </a:solidFill>
          <a:latin typeface="Gill Sans MT" pitchFamily="34" charset="0"/>
        </a:defRPr>
      </a:lvl9pPr>
    </p:titleStyle>
    <p:body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file:///C:\Users\Aula\Desktop\Agnelli%202015\Filmato%20LUND.wmv" TargetMode="External"/><Relationship Id="rId5" Type="http://schemas.openxmlformats.org/officeDocument/2006/relationships/image" Target="../media/image21.jpeg"/><Relationship Id="rId4" Type="http://schemas.openxmlformats.org/officeDocument/2006/relationships/oleObject" Target="../embeddings/Foglio_di_lavoro_di_Microsoft_Office_Excel_97-200311.xls"/></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78852" name="Immagine 1" descr="http://www.fisica.unipg.it/~tomassetti/nt_files/nt_links_data/logo-unipg.jpg"/>
          <p:cNvPicPr>
            <a:picLocks noChangeAspect="1" noChangeArrowheads="1"/>
          </p:cNvPicPr>
          <p:nvPr/>
        </p:nvPicPr>
        <p:blipFill>
          <a:blip r:embed="rId2" cstate="print"/>
          <a:srcRect/>
          <a:stretch>
            <a:fillRect/>
          </a:stretch>
        </p:blipFill>
        <p:spPr bwMode="auto">
          <a:xfrm>
            <a:off x="4242048" y="457200"/>
            <a:ext cx="762000" cy="762000"/>
          </a:xfrm>
          <a:prstGeom prst="rect">
            <a:avLst/>
          </a:prstGeom>
          <a:noFill/>
        </p:spPr>
      </p:pic>
      <p:sp>
        <p:nvSpPr>
          <p:cNvPr id="78854" name="Rectangle 6"/>
          <p:cNvSpPr>
            <a:spLocks noChangeArrowheads="1"/>
          </p:cNvSpPr>
          <p:nvPr/>
        </p:nvSpPr>
        <p:spPr bwMode="auto">
          <a:xfrm>
            <a:off x="0" y="1498521"/>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060700" algn="ctr"/>
                <a:tab pos="6119813" algn="r"/>
              </a:tabLst>
            </a:pPr>
            <a:r>
              <a:rPr kumimoji="0" lang="it-I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UNIVERSITA’ DEGLI STUDI </a:t>
            </a:r>
            <a:r>
              <a:rPr kumimoji="0" lang="it-I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a:t>
            </a:r>
            <a:r>
              <a:rPr kumimoji="0" lang="it-I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PERUGIA</a:t>
            </a: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060700" algn="ctr"/>
                <a:tab pos="6119813" algn="r"/>
              </a:tabLst>
            </a:pPr>
            <a:r>
              <a:rPr kumimoji="0" lang="it-I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Scuola di Specializzazione in</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Medicina di Emergenza e Urgenza</a:t>
            </a: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060700" algn="ctr"/>
                <a:tab pos="6119813" algn="r"/>
              </a:tabLst>
            </a:pPr>
            <a:r>
              <a:rPr kumimoji="0" lang="it-IT"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Direttore Prof. Giancarlo Agnelli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5" name="Rectangle 7"/>
          <p:cNvSpPr>
            <a:spLocks noChangeArrowheads="1"/>
          </p:cNvSpPr>
          <p:nvPr/>
        </p:nvSpPr>
        <p:spPr bwMode="auto">
          <a:xfrm>
            <a:off x="874513" y="3227403"/>
            <a:ext cx="7394973"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latin typeface="(Tipo di carattere testo asiati"/>
                <a:ea typeface="Times New Roman" pitchFamily="18" charset="0"/>
                <a:cs typeface="Arial" pitchFamily="34" charset="0"/>
              </a:rPr>
              <a:t>“Come eseguire una ALS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latin typeface="(Tipo di carattere testo asiati"/>
                <a:ea typeface="Times New Roman" pitchFamily="18" charset="0"/>
                <a:cs typeface="Arial" pitchFamily="34" charset="0"/>
              </a:rPr>
              <a:t>(</a:t>
            </a:r>
            <a:r>
              <a:rPr kumimoji="0" lang="it-IT" sz="2800" b="1" i="0" u="none" strike="noStrike" cap="none" normalizeH="0" baseline="0" dirty="0" err="1" smtClean="0">
                <a:ln>
                  <a:noFill/>
                </a:ln>
                <a:solidFill>
                  <a:schemeClr val="tx1"/>
                </a:solidFill>
                <a:effectLst/>
                <a:latin typeface="(Tipo di carattere testo asiati"/>
                <a:ea typeface="Times New Roman" pitchFamily="18" charset="0"/>
                <a:cs typeface="Arial" pitchFamily="34" charset="0"/>
              </a:rPr>
              <a:t>Advanced</a:t>
            </a:r>
            <a:r>
              <a:rPr kumimoji="0" lang="it-IT" sz="2800" b="1" i="0" u="none" strike="noStrike" cap="none" normalizeH="0" baseline="0" dirty="0" smtClean="0">
                <a:ln>
                  <a:noFill/>
                </a:ln>
                <a:solidFill>
                  <a:schemeClr val="tx1"/>
                </a:solidFill>
                <a:effectLst/>
                <a:latin typeface="(Tipo di carattere testo asiati"/>
                <a:ea typeface="Times New Roman" pitchFamily="18" charset="0"/>
                <a:cs typeface="Arial" pitchFamily="34" charset="0"/>
              </a:rPr>
              <a:t> Life </a:t>
            </a:r>
            <a:r>
              <a:rPr kumimoji="0" lang="it-IT" sz="2800" b="1" i="0" u="none" strike="noStrike" cap="none" normalizeH="0" baseline="0" dirty="0" err="1" smtClean="0">
                <a:ln>
                  <a:noFill/>
                </a:ln>
                <a:solidFill>
                  <a:schemeClr val="tx1"/>
                </a:solidFill>
                <a:effectLst/>
                <a:latin typeface="(Tipo di carattere testo asiati"/>
                <a:ea typeface="Times New Roman" pitchFamily="18" charset="0"/>
                <a:cs typeface="Arial" pitchFamily="34" charset="0"/>
              </a:rPr>
              <a:t>Support</a:t>
            </a:r>
            <a:r>
              <a:rPr kumimoji="0" lang="it-IT" sz="2800" b="1" i="0" u="none" strike="noStrike" cap="none" normalizeH="0" baseline="0" dirty="0" smtClean="0">
                <a:ln>
                  <a:noFill/>
                </a:ln>
                <a:solidFill>
                  <a:schemeClr val="tx1"/>
                </a:solidFill>
                <a:effectLst/>
                <a:latin typeface="(Tipo di carattere testo asiati"/>
                <a:ea typeface="Times New Roman" pitchFamily="18" charset="0"/>
                <a:cs typeface="Arial" pitchFamily="34" charset="0"/>
              </a:rPr>
              <a:t>) di buona qualità”</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3433675" y="5003884"/>
            <a:ext cx="2276649" cy="369332"/>
          </a:xfrm>
          <a:prstGeom prst="rect">
            <a:avLst/>
          </a:prstGeom>
        </p:spPr>
        <p:txBody>
          <a:bodyPr wrap="none">
            <a:spAutoFit/>
          </a:bodyPr>
          <a:lstStyle/>
          <a:p>
            <a:r>
              <a:rPr lang="it-IT" b="1" dirty="0" smtClean="0"/>
              <a:t>Francesco Borgognoni</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376238" y="323850"/>
            <a:ext cx="8391525" cy="62103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1176338" y="1484784"/>
            <a:ext cx="6378575" cy="1440160"/>
          </a:xfrm>
          <a:solidFill>
            <a:srgbClr val="FFFF66"/>
          </a:solidFill>
        </p:spPr>
        <p:txBody>
          <a:bodyPr/>
          <a:lstStyle/>
          <a:p>
            <a:pPr algn="ctr">
              <a:lnSpc>
                <a:spcPct val="80000"/>
              </a:lnSpc>
              <a:spcBef>
                <a:spcPct val="30000"/>
              </a:spcBef>
              <a:buFontTx/>
              <a:buNone/>
            </a:pPr>
            <a:r>
              <a:rPr lang="en-GB" altLang="it-IT" sz="1800" b="1" dirty="0" err="1"/>
              <a:t>L’Arresto</a:t>
            </a:r>
            <a:r>
              <a:rPr lang="en-GB" altLang="it-IT" sz="1800" b="1" dirty="0"/>
              <a:t> </a:t>
            </a:r>
            <a:r>
              <a:rPr lang="en-GB" altLang="it-IT" sz="1800" b="1" dirty="0" err="1"/>
              <a:t>Cardiocircolatorio</a:t>
            </a:r>
            <a:r>
              <a:rPr lang="en-GB" altLang="it-IT" sz="1800" b="1" dirty="0"/>
              <a:t> </a:t>
            </a:r>
            <a:r>
              <a:rPr lang="en-GB" altLang="it-IT" sz="1800" b="1" dirty="0" err="1"/>
              <a:t>costituisce</a:t>
            </a:r>
            <a:r>
              <a:rPr lang="en-GB" altLang="it-IT" sz="1800" b="1" dirty="0"/>
              <a:t>  </a:t>
            </a:r>
            <a:r>
              <a:rPr lang="en-GB" altLang="it-IT" sz="1800" b="1" dirty="0" err="1"/>
              <a:t>l’inizio</a:t>
            </a:r>
            <a:r>
              <a:rPr lang="en-GB" altLang="it-IT" sz="1800" b="1" dirty="0"/>
              <a:t> della </a:t>
            </a:r>
            <a:r>
              <a:rPr lang="en-GB" altLang="it-IT" sz="1800" dirty="0" err="1"/>
              <a:t>morte</a:t>
            </a:r>
            <a:r>
              <a:rPr lang="en-GB" altLang="it-IT" sz="1800" dirty="0"/>
              <a:t> </a:t>
            </a:r>
            <a:r>
              <a:rPr lang="en-GB" altLang="it-IT" sz="1800" dirty="0" err="1"/>
              <a:t>improvvisa</a:t>
            </a:r>
            <a:endParaRPr lang="en-GB" altLang="it-IT" dirty="0"/>
          </a:p>
          <a:p>
            <a:pPr algn="ctr">
              <a:lnSpc>
                <a:spcPct val="80000"/>
              </a:lnSpc>
              <a:spcBef>
                <a:spcPct val="30000"/>
              </a:spcBef>
              <a:buFontTx/>
              <a:buNone/>
            </a:pPr>
            <a:r>
              <a:rPr lang="en-GB" altLang="it-IT" sz="1400" b="1" dirty="0"/>
              <a:t>e</a:t>
            </a:r>
          </a:p>
          <a:p>
            <a:pPr algn="ctr">
              <a:lnSpc>
                <a:spcPct val="80000"/>
              </a:lnSpc>
              <a:spcBef>
                <a:spcPct val="30000"/>
              </a:spcBef>
              <a:buFontTx/>
              <a:buNone/>
            </a:pPr>
            <a:r>
              <a:rPr lang="en-GB" altLang="it-IT" sz="1800" b="1" dirty="0"/>
              <a:t> le prime </a:t>
            </a:r>
            <a:r>
              <a:rPr lang="en-GB" altLang="it-IT" sz="1800" b="1" dirty="0" err="1"/>
              <a:t>conseguenze</a:t>
            </a:r>
            <a:r>
              <a:rPr lang="en-GB" altLang="it-IT" sz="1800" b="1" dirty="0"/>
              <a:t> </a:t>
            </a:r>
            <a:r>
              <a:rPr lang="en-GB" altLang="it-IT" sz="1800" b="1" dirty="0" err="1"/>
              <a:t>cliniche</a:t>
            </a:r>
            <a:r>
              <a:rPr lang="en-GB" altLang="it-IT" sz="1800" b="1" dirty="0"/>
              <a:t> di </a:t>
            </a:r>
            <a:r>
              <a:rPr lang="en-GB" altLang="it-IT" sz="1800" b="1" dirty="0" err="1"/>
              <a:t>questo</a:t>
            </a:r>
            <a:r>
              <a:rPr lang="en-GB" altLang="it-IT" sz="1800" b="1" dirty="0"/>
              <a:t> </a:t>
            </a:r>
            <a:r>
              <a:rPr lang="en-GB" altLang="it-IT" sz="1800" b="1" dirty="0" err="1"/>
              <a:t>processo</a:t>
            </a:r>
            <a:r>
              <a:rPr lang="en-GB" altLang="it-IT" sz="1800" b="1" dirty="0"/>
              <a:t> </a:t>
            </a:r>
            <a:r>
              <a:rPr lang="en-GB" altLang="it-IT" sz="1800" b="1" dirty="0" err="1"/>
              <a:t>sono</a:t>
            </a:r>
            <a:r>
              <a:rPr lang="en-GB" altLang="it-IT" sz="1800" b="1" dirty="0"/>
              <a:t> </a:t>
            </a:r>
            <a:r>
              <a:rPr lang="en-GB" altLang="it-IT" sz="1800" b="1" dirty="0" err="1"/>
              <a:t>reversibili</a:t>
            </a:r>
            <a:r>
              <a:rPr lang="en-GB" altLang="it-IT" sz="1800" b="1" dirty="0"/>
              <a:t> !</a:t>
            </a:r>
          </a:p>
        </p:txBody>
      </p:sp>
      <p:sp>
        <p:nvSpPr>
          <p:cNvPr id="112644" name="AutoShape 4"/>
          <p:cNvSpPr>
            <a:spLocks noChangeArrowheads="1"/>
          </p:cNvSpPr>
          <p:nvPr/>
        </p:nvSpPr>
        <p:spPr bwMode="auto">
          <a:xfrm>
            <a:off x="539750" y="4652963"/>
            <a:ext cx="1958975" cy="1235075"/>
          </a:xfrm>
          <a:prstGeom prst="roundRect">
            <a:avLst>
              <a:gd name="adj" fmla="val 16667"/>
            </a:avLst>
          </a:prstGeom>
          <a:solidFill>
            <a:srgbClr val="FFFFCC"/>
          </a:solidFill>
          <a:ln w="9525">
            <a:solidFill>
              <a:srgbClr val="FF33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it-IT" b="1"/>
              <a:t>Defibrillazione</a:t>
            </a:r>
          </a:p>
          <a:p>
            <a:pPr algn="ctr"/>
            <a:endParaRPr lang="en-US" altLang="it-IT" b="1"/>
          </a:p>
        </p:txBody>
      </p:sp>
      <p:sp>
        <p:nvSpPr>
          <p:cNvPr id="112645" name="AutoShape 5"/>
          <p:cNvSpPr>
            <a:spLocks noChangeArrowheads="1"/>
          </p:cNvSpPr>
          <p:nvPr/>
        </p:nvSpPr>
        <p:spPr bwMode="auto">
          <a:xfrm>
            <a:off x="3492500" y="4797425"/>
            <a:ext cx="1958975" cy="1235075"/>
          </a:xfrm>
          <a:prstGeom prst="roundRect">
            <a:avLst>
              <a:gd name="adj" fmla="val 16667"/>
            </a:avLst>
          </a:prstGeom>
          <a:solidFill>
            <a:srgbClr val="FFFFCC"/>
          </a:solidFill>
          <a:ln w="9525">
            <a:solidFill>
              <a:srgbClr val="FF33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it-IT" b="1"/>
              <a:t>Ricanalizzazione</a:t>
            </a:r>
          </a:p>
          <a:p>
            <a:pPr algn="ctr"/>
            <a:r>
              <a:rPr lang="en-US" altLang="it-IT" b="1"/>
              <a:t>occlusione</a:t>
            </a:r>
          </a:p>
          <a:p>
            <a:pPr algn="ctr"/>
            <a:r>
              <a:rPr lang="en-US" altLang="it-IT" b="1"/>
              <a:t>coronarica </a:t>
            </a:r>
          </a:p>
        </p:txBody>
      </p:sp>
      <p:sp>
        <p:nvSpPr>
          <p:cNvPr id="112646" name="AutoShape 6"/>
          <p:cNvSpPr>
            <a:spLocks noChangeArrowheads="1"/>
          </p:cNvSpPr>
          <p:nvPr/>
        </p:nvSpPr>
        <p:spPr bwMode="auto">
          <a:xfrm>
            <a:off x="6659563" y="4797425"/>
            <a:ext cx="1958975" cy="1235075"/>
          </a:xfrm>
          <a:prstGeom prst="roundRect">
            <a:avLst>
              <a:gd name="adj" fmla="val 16667"/>
            </a:avLst>
          </a:prstGeom>
          <a:solidFill>
            <a:srgbClr val="FFFFCC"/>
          </a:solidFill>
          <a:ln w="9525">
            <a:solidFill>
              <a:srgbClr val="FF33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it-IT" b="1"/>
              <a:t>Altri trattamenti…</a:t>
            </a:r>
          </a:p>
        </p:txBody>
      </p:sp>
      <p:sp>
        <p:nvSpPr>
          <p:cNvPr id="112647" name="Rectangle 7"/>
          <p:cNvSpPr>
            <a:spLocks noChangeArrowheads="1"/>
          </p:cNvSpPr>
          <p:nvPr/>
        </p:nvSpPr>
        <p:spPr bwMode="auto">
          <a:xfrm>
            <a:off x="684213" y="3140968"/>
            <a:ext cx="7632700" cy="1224136"/>
          </a:xfrm>
          <a:prstGeom prst="rect">
            <a:avLst/>
          </a:prstGeom>
          <a:solidFill>
            <a:srgbClr val="FFFF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0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Char char="–"/>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fontAlgn="base">
              <a:spcBef>
                <a:spcPct val="20000"/>
              </a:spcBef>
              <a:spcAft>
                <a:spcPct val="0"/>
              </a:spcAft>
              <a:buChar char="»"/>
              <a:defRPr sz="1200">
                <a:solidFill>
                  <a:schemeClr val="tx1"/>
                </a:solidFill>
                <a:latin typeface="Verdana" panose="020B0604030504040204" pitchFamily="34" charset="0"/>
              </a:defRPr>
            </a:lvl6pPr>
            <a:lvl7pPr marL="2971800" indent="-228600" fontAlgn="base">
              <a:spcBef>
                <a:spcPct val="20000"/>
              </a:spcBef>
              <a:spcAft>
                <a:spcPct val="0"/>
              </a:spcAft>
              <a:buChar char="»"/>
              <a:defRPr sz="1200">
                <a:solidFill>
                  <a:schemeClr val="tx1"/>
                </a:solidFill>
                <a:latin typeface="Verdana" panose="020B0604030504040204" pitchFamily="34" charset="0"/>
              </a:defRPr>
            </a:lvl7pPr>
            <a:lvl8pPr marL="3429000" indent="-228600" fontAlgn="base">
              <a:spcBef>
                <a:spcPct val="20000"/>
              </a:spcBef>
              <a:spcAft>
                <a:spcPct val="0"/>
              </a:spcAft>
              <a:buChar char="»"/>
              <a:defRPr sz="1200">
                <a:solidFill>
                  <a:schemeClr val="tx1"/>
                </a:solidFill>
                <a:latin typeface="Verdana" panose="020B0604030504040204" pitchFamily="34" charset="0"/>
              </a:defRPr>
            </a:lvl8pPr>
            <a:lvl9pPr marL="3886200" indent="-228600" fontAlgn="base">
              <a:spcBef>
                <a:spcPct val="20000"/>
              </a:spcBef>
              <a:spcAft>
                <a:spcPct val="0"/>
              </a:spcAft>
              <a:buChar char="»"/>
              <a:defRPr sz="1200">
                <a:solidFill>
                  <a:schemeClr val="tx1"/>
                </a:solidFill>
                <a:latin typeface="Verdana" panose="020B0604030504040204" pitchFamily="34" charset="0"/>
              </a:defRPr>
            </a:lvl9pPr>
          </a:lstStyle>
          <a:p>
            <a:pPr algn="ctr">
              <a:spcBef>
                <a:spcPct val="50000"/>
              </a:spcBef>
              <a:buFontTx/>
              <a:buNone/>
            </a:pPr>
            <a:r>
              <a:rPr lang="en-GB" altLang="it-IT" b="1" dirty="0" err="1"/>
              <a:t>Noi</a:t>
            </a:r>
            <a:r>
              <a:rPr lang="en-GB" altLang="it-IT" b="1" dirty="0"/>
              <a:t> </a:t>
            </a:r>
            <a:r>
              <a:rPr lang="en-GB" altLang="it-IT" b="1" dirty="0" err="1"/>
              <a:t>possiamo</a:t>
            </a:r>
            <a:r>
              <a:rPr lang="en-GB" altLang="it-IT" b="1" dirty="0"/>
              <a:t> </a:t>
            </a:r>
            <a:r>
              <a:rPr lang="en-GB" altLang="it-IT" b="1" dirty="0" err="1"/>
              <a:t>praticare</a:t>
            </a:r>
            <a:r>
              <a:rPr lang="en-GB" altLang="it-IT" b="1" dirty="0"/>
              <a:t> la CPR per </a:t>
            </a:r>
            <a:r>
              <a:rPr lang="en-GB" altLang="it-IT" dirty="0" err="1"/>
              <a:t>interrompere</a:t>
            </a:r>
            <a:r>
              <a:rPr lang="en-GB" altLang="it-IT" dirty="0"/>
              <a:t> </a:t>
            </a:r>
            <a:r>
              <a:rPr lang="en-GB" altLang="it-IT" dirty="0" err="1"/>
              <a:t>questo</a:t>
            </a:r>
            <a:r>
              <a:rPr lang="en-GB" altLang="it-IT" dirty="0"/>
              <a:t> </a:t>
            </a:r>
            <a:r>
              <a:rPr lang="en-GB" altLang="it-IT" dirty="0" err="1"/>
              <a:t>processo</a:t>
            </a:r>
            <a:endParaRPr lang="en-GB" altLang="it-IT" b="1" dirty="0"/>
          </a:p>
          <a:p>
            <a:pPr algn="ctr">
              <a:spcBef>
                <a:spcPct val="50000"/>
              </a:spcBef>
              <a:buFontTx/>
              <a:buNone/>
            </a:pPr>
            <a:r>
              <a:rPr lang="en-GB" altLang="it-IT" b="1" dirty="0"/>
              <a:t> </a:t>
            </a:r>
            <a:r>
              <a:rPr lang="en-GB" altLang="it-IT" b="1" dirty="0" err="1"/>
              <a:t>insieme</a:t>
            </a:r>
            <a:r>
              <a:rPr lang="en-GB" altLang="it-IT" b="1" dirty="0"/>
              <a:t> a </a:t>
            </a:r>
            <a:r>
              <a:rPr lang="en-GB" altLang="it-IT" b="1" dirty="0" err="1"/>
              <a:t>trattamenti</a:t>
            </a:r>
            <a:r>
              <a:rPr lang="en-GB" altLang="it-IT" b="1" dirty="0"/>
              <a:t> </a:t>
            </a:r>
            <a:r>
              <a:rPr lang="en-GB" altLang="it-IT" b="1" dirty="0" err="1"/>
              <a:t>terapeutici</a:t>
            </a:r>
            <a:r>
              <a:rPr lang="en-GB" altLang="it-IT" b="1" dirty="0"/>
              <a:t>:</a:t>
            </a:r>
          </a:p>
        </p:txBody>
      </p:sp>
    </p:spTree>
    <p:extLst>
      <p:ext uri="{BB962C8B-B14F-4D97-AF65-F5344CB8AC3E}">
        <p14:creationId xmlns="" xmlns:p14="http://schemas.microsoft.com/office/powerpoint/2010/main" val="2846911519"/>
      </p:ext>
    </p:extLst>
  </p:cSld>
  <p:clrMapOvr>
    <a:masterClrMapping/>
  </p:clrMapOvr>
  <p:transition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457200" y="1600200"/>
            <a:ext cx="8507413" cy="4708525"/>
          </a:xfrm>
        </p:spPr>
        <p:txBody>
          <a:bodyPr/>
          <a:lstStyle/>
          <a:p>
            <a:pPr>
              <a:buFontTx/>
              <a:buNone/>
            </a:pPr>
            <a:r>
              <a:rPr lang="en-US" altLang="it-IT" sz="2400" dirty="0" err="1">
                <a:latin typeface="Comic Sans MS" panose="030F0702030302020204" pitchFamily="66" charset="0"/>
              </a:rPr>
              <a:t>Tendenze</a:t>
            </a:r>
            <a:r>
              <a:rPr lang="en-US" altLang="it-IT" sz="2400" dirty="0">
                <a:latin typeface="Comic Sans MS" panose="030F0702030302020204" pitchFamily="66" charset="0"/>
              </a:rPr>
              <a:t> diverse:</a:t>
            </a:r>
          </a:p>
          <a:p>
            <a:pPr>
              <a:spcBef>
                <a:spcPct val="40000"/>
              </a:spcBef>
              <a:spcAft>
                <a:spcPct val="30000"/>
              </a:spcAft>
            </a:pPr>
            <a:r>
              <a:rPr lang="en-US" altLang="it-IT" sz="2400" dirty="0">
                <a:latin typeface="Comic Sans MS" panose="030F0702030302020204" pitchFamily="66" charset="0"/>
              </a:rPr>
              <a:t>1960’s - 1980’s  Focus </a:t>
            </a:r>
            <a:r>
              <a:rPr lang="en-US" altLang="it-IT" sz="2400" dirty="0" err="1">
                <a:latin typeface="Comic Sans MS" panose="030F0702030302020204" pitchFamily="66" charset="0"/>
              </a:rPr>
              <a:t>sulla</a:t>
            </a:r>
            <a:r>
              <a:rPr lang="en-US" altLang="it-IT" sz="2400" dirty="0">
                <a:latin typeface="Comic Sans MS" panose="030F0702030302020204" pitchFamily="66" charset="0"/>
              </a:rPr>
              <a:t> </a:t>
            </a:r>
            <a:r>
              <a:rPr lang="en-US" altLang="it-IT" sz="2400" dirty="0" err="1">
                <a:latin typeface="Comic Sans MS" panose="030F0702030302020204" pitchFamily="66" charset="0"/>
              </a:rPr>
              <a:t>respirazione</a:t>
            </a:r>
            <a:r>
              <a:rPr lang="en-US" altLang="it-IT" sz="2400" dirty="0">
                <a:latin typeface="Comic Sans MS" panose="030F0702030302020204" pitchFamily="66" charset="0"/>
              </a:rPr>
              <a:t> </a:t>
            </a:r>
            <a:r>
              <a:rPr lang="en-US" altLang="it-IT" sz="2400" dirty="0" err="1">
                <a:latin typeface="Comic Sans MS" panose="030F0702030302020204" pitchFamily="66" charset="0"/>
              </a:rPr>
              <a:t>bocca</a:t>
            </a:r>
            <a:r>
              <a:rPr lang="en-US" altLang="it-IT" sz="2400" dirty="0">
                <a:latin typeface="Comic Sans MS" panose="030F0702030302020204" pitchFamily="66" charset="0"/>
              </a:rPr>
              <a:t> a </a:t>
            </a:r>
            <a:r>
              <a:rPr lang="en-US" altLang="it-IT" sz="2400" dirty="0" err="1">
                <a:latin typeface="Comic Sans MS" panose="030F0702030302020204" pitchFamily="66" charset="0"/>
              </a:rPr>
              <a:t>bocca</a:t>
            </a:r>
            <a:r>
              <a:rPr lang="en-US" altLang="it-IT" sz="2400" dirty="0">
                <a:latin typeface="Comic Sans MS" panose="030F0702030302020204" pitchFamily="66" charset="0"/>
              </a:rPr>
              <a:t> e RCP</a:t>
            </a:r>
          </a:p>
          <a:p>
            <a:pPr>
              <a:spcBef>
                <a:spcPct val="40000"/>
              </a:spcBef>
              <a:spcAft>
                <a:spcPct val="30000"/>
              </a:spcAft>
            </a:pPr>
            <a:r>
              <a:rPr lang="en-US" altLang="it-IT" sz="2400" dirty="0">
                <a:latin typeface="Comic Sans MS" panose="030F0702030302020204" pitchFamily="66" charset="0"/>
              </a:rPr>
              <a:t>1990’s - 2000’s Focus </a:t>
            </a:r>
            <a:r>
              <a:rPr lang="en-US" altLang="it-IT" sz="2400" dirty="0" err="1">
                <a:latin typeface="Comic Sans MS" panose="030F0702030302020204" pitchFamily="66" charset="0"/>
              </a:rPr>
              <a:t>sulla</a:t>
            </a:r>
            <a:r>
              <a:rPr lang="en-US" altLang="it-IT" sz="2400" dirty="0">
                <a:latin typeface="Comic Sans MS" panose="030F0702030302020204" pitchFamily="66" charset="0"/>
              </a:rPr>
              <a:t> </a:t>
            </a:r>
            <a:r>
              <a:rPr lang="en-US" altLang="it-IT" sz="2400" dirty="0" err="1">
                <a:latin typeface="Comic Sans MS" panose="030F0702030302020204" pitchFamily="66" charset="0"/>
              </a:rPr>
              <a:t>Defibrillazione</a:t>
            </a:r>
            <a:endParaRPr lang="en-US" altLang="it-IT" sz="2400" dirty="0">
              <a:latin typeface="Comic Sans MS" panose="030F0702030302020204" pitchFamily="66" charset="0"/>
            </a:endParaRPr>
          </a:p>
          <a:p>
            <a:pPr>
              <a:spcBef>
                <a:spcPct val="40000"/>
              </a:spcBef>
              <a:spcAft>
                <a:spcPct val="30000"/>
              </a:spcAft>
            </a:pPr>
            <a:r>
              <a:rPr lang="en-US" altLang="it-IT" sz="2400" dirty="0" err="1">
                <a:latin typeface="Comic Sans MS" panose="030F0702030302020204" pitchFamily="66" charset="0"/>
              </a:rPr>
              <a:t>Oggi</a:t>
            </a:r>
            <a:r>
              <a:rPr lang="en-US" altLang="it-IT" sz="2400" dirty="0">
                <a:latin typeface="Comic Sans MS" panose="030F0702030302020204" pitchFamily="66" charset="0"/>
              </a:rPr>
              <a:t>:</a:t>
            </a:r>
          </a:p>
          <a:p>
            <a:pPr>
              <a:spcBef>
                <a:spcPct val="40000"/>
              </a:spcBef>
              <a:spcAft>
                <a:spcPct val="30000"/>
              </a:spcAft>
              <a:buFontTx/>
              <a:buNone/>
            </a:pPr>
            <a:r>
              <a:rPr lang="en-US" altLang="it-IT" sz="2400" dirty="0">
                <a:latin typeface="Comic Sans MS" panose="030F0702030302020204" pitchFamily="66" charset="0"/>
              </a:rPr>
              <a:t> </a:t>
            </a:r>
            <a:r>
              <a:rPr lang="en-US" altLang="it-IT" sz="2400" b="1" u="sng" dirty="0" err="1">
                <a:solidFill>
                  <a:srgbClr val="FF0000"/>
                </a:solidFill>
                <a:latin typeface="Comic Sans MS" panose="030F0702030302020204" pitchFamily="66" charset="0"/>
              </a:rPr>
              <a:t>riscoprire</a:t>
            </a:r>
            <a:r>
              <a:rPr lang="en-US" altLang="it-IT" sz="2400" b="1" u="sng" dirty="0">
                <a:solidFill>
                  <a:srgbClr val="FF0000"/>
                </a:solidFill>
                <a:latin typeface="Comic Sans MS" panose="030F0702030302020204" pitchFamily="66" charset="0"/>
              </a:rPr>
              <a:t> </a:t>
            </a:r>
            <a:r>
              <a:rPr lang="en-US" altLang="it-IT" sz="2400" b="1" u="sng" dirty="0" err="1">
                <a:solidFill>
                  <a:srgbClr val="FF0000"/>
                </a:solidFill>
                <a:latin typeface="Comic Sans MS" panose="030F0702030302020204" pitchFamily="66" charset="0"/>
              </a:rPr>
              <a:t>l’importanza</a:t>
            </a:r>
            <a:r>
              <a:rPr lang="en-US" altLang="it-IT" sz="2400" b="1" u="sng" dirty="0">
                <a:solidFill>
                  <a:srgbClr val="FF0000"/>
                </a:solidFill>
                <a:latin typeface="Comic Sans MS" panose="030F0702030302020204" pitchFamily="66" charset="0"/>
              </a:rPr>
              <a:t> della </a:t>
            </a:r>
            <a:r>
              <a:rPr lang="en-US" altLang="it-IT" sz="2400" b="1" u="sng" dirty="0" smtClean="0">
                <a:solidFill>
                  <a:srgbClr val="FF0000"/>
                </a:solidFill>
                <a:latin typeface="Comic Sans MS" panose="030F0702030302020204" pitchFamily="66" charset="0"/>
              </a:rPr>
              <a:t>RCP </a:t>
            </a:r>
            <a:r>
              <a:rPr lang="en-US" altLang="it-IT" sz="2400" b="1" u="sng" dirty="0" err="1" smtClean="0">
                <a:solidFill>
                  <a:srgbClr val="FF0000"/>
                </a:solidFill>
                <a:latin typeface="Comic Sans MS" panose="030F0702030302020204" pitchFamily="66" charset="0"/>
              </a:rPr>
              <a:t>sia</a:t>
            </a:r>
            <a:r>
              <a:rPr lang="en-US" altLang="it-IT" sz="2400" b="1" u="sng" dirty="0" smtClean="0">
                <a:solidFill>
                  <a:srgbClr val="FF0000"/>
                </a:solidFill>
                <a:latin typeface="Comic Sans MS" panose="030F0702030302020204" pitchFamily="66" charset="0"/>
              </a:rPr>
              <a:t> in </a:t>
            </a:r>
            <a:r>
              <a:rPr lang="en-US" altLang="it-IT" sz="2400" b="1" u="sng" dirty="0" err="1" smtClean="0">
                <a:solidFill>
                  <a:srgbClr val="FF0000"/>
                </a:solidFill>
                <a:latin typeface="Comic Sans MS" panose="030F0702030302020204" pitchFamily="66" charset="0"/>
              </a:rPr>
              <a:t>ambito</a:t>
            </a:r>
            <a:r>
              <a:rPr lang="en-US" altLang="it-IT" sz="2400" b="1" u="sng" dirty="0" smtClean="0">
                <a:solidFill>
                  <a:srgbClr val="FF0000"/>
                </a:solidFill>
                <a:latin typeface="Comic Sans MS" panose="030F0702030302020204" pitchFamily="66" charset="0"/>
              </a:rPr>
              <a:t> di </a:t>
            </a:r>
            <a:r>
              <a:rPr lang="en-US" altLang="it-IT" sz="2400" b="1" u="sng" dirty="0" err="1" smtClean="0">
                <a:solidFill>
                  <a:srgbClr val="FF0000"/>
                </a:solidFill>
                <a:latin typeface="Comic Sans MS" panose="030F0702030302020204" pitchFamily="66" charset="0"/>
              </a:rPr>
              <a:t>arresto</a:t>
            </a:r>
            <a:r>
              <a:rPr lang="en-US" altLang="it-IT" sz="2400" b="1" u="sng" dirty="0" smtClean="0">
                <a:solidFill>
                  <a:srgbClr val="FF0000"/>
                </a:solidFill>
                <a:latin typeface="Comic Sans MS" panose="030F0702030302020204" pitchFamily="66" charset="0"/>
              </a:rPr>
              <a:t> </a:t>
            </a:r>
            <a:r>
              <a:rPr lang="en-US" altLang="it-IT" sz="2400" b="1" u="sng" dirty="0" err="1" smtClean="0">
                <a:solidFill>
                  <a:srgbClr val="FF0000"/>
                </a:solidFill>
                <a:latin typeface="Comic Sans MS" panose="030F0702030302020204" pitchFamily="66" charset="0"/>
              </a:rPr>
              <a:t>intraospedaliero</a:t>
            </a:r>
            <a:r>
              <a:rPr lang="en-US" altLang="it-IT" sz="2400" b="1" u="sng" dirty="0" smtClean="0">
                <a:solidFill>
                  <a:srgbClr val="FF0000"/>
                </a:solidFill>
                <a:latin typeface="Comic Sans MS" panose="030F0702030302020204" pitchFamily="66" charset="0"/>
              </a:rPr>
              <a:t> </a:t>
            </a:r>
            <a:r>
              <a:rPr lang="en-US" altLang="it-IT" sz="2400" b="1" u="sng" dirty="0" err="1" smtClean="0">
                <a:solidFill>
                  <a:srgbClr val="FF0000"/>
                </a:solidFill>
                <a:latin typeface="Comic Sans MS" panose="030F0702030302020204" pitchFamily="66" charset="0"/>
              </a:rPr>
              <a:t>che</a:t>
            </a:r>
            <a:r>
              <a:rPr lang="en-US" altLang="it-IT" sz="2400" b="1" u="sng" dirty="0" smtClean="0">
                <a:solidFill>
                  <a:srgbClr val="FF0000"/>
                </a:solidFill>
                <a:latin typeface="Comic Sans MS" panose="030F0702030302020204" pitchFamily="66" charset="0"/>
              </a:rPr>
              <a:t> </a:t>
            </a:r>
            <a:r>
              <a:rPr lang="en-US" altLang="it-IT" sz="2400" b="1" u="sng" dirty="0" err="1" smtClean="0">
                <a:solidFill>
                  <a:srgbClr val="FF0000"/>
                </a:solidFill>
                <a:latin typeface="Comic Sans MS" panose="030F0702030302020204" pitchFamily="66" charset="0"/>
              </a:rPr>
              <a:t>extraospedaliero</a:t>
            </a:r>
            <a:endParaRPr lang="en-US" altLang="it-IT" sz="2400" b="1" u="sng" dirty="0">
              <a:solidFill>
                <a:srgbClr val="FF0000"/>
              </a:solidFill>
              <a:latin typeface="Comic Sans MS" panose="030F0702030302020204" pitchFamily="66" charset="0"/>
            </a:endParaRPr>
          </a:p>
        </p:txBody>
      </p:sp>
    </p:spTree>
    <p:extLst>
      <p:ext uri="{BB962C8B-B14F-4D97-AF65-F5344CB8AC3E}">
        <p14:creationId xmlns="" xmlns:p14="http://schemas.microsoft.com/office/powerpoint/2010/main" val="31497932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195638" y="303604"/>
            <a:ext cx="5219700" cy="796925"/>
          </a:xfrm>
          <a:prstGeom prst="rect">
            <a:avLst/>
          </a:prstGeom>
        </p:spPr>
        <p:txBody>
          <a:bodyPr/>
          <a:lstStyle>
            <a:lvl1pPr algn="r" defTabSz="457200" rtl="0" eaLnBrk="0" fontAlgn="base" hangingPunct="0">
              <a:spcBef>
                <a:spcPct val="0"/>
              </a:spcBef>
              <a:spcAft>
                <a:spcPct val="0"/>
              </a:spcAft>
              <a:defRPr sz="2600" kern="1200">
                <a:solidFill>
                  <a:schemeClr val="tx1"/>
                </a:solidFill>
                <a:effectLst>
                  <a:reflection blurRad="6350" stA="8000" endA="300" endPos="32000" dist="12700" dir="5400000" sy="-100000" algn="bl" rotWithShape="0"/>
                </a:effectLst>
                <a:latin typeface="+mj-lt"/>
                <a:ea typeface="+mj-ea"/>
                <a:cs typeface="+mj-cs"/>
              </a:defRPr>
            </a:lvl1pPr>
            <a:lvl2pPr algn="r" defTabSz="457200" rtl="0" eaLnBrk="0" fontAlgn="base" hangingPunct="0">
              <a:spcBef>
                <a:spcPct val="0"/>
              </a:spcBef>
              <a:spcAft>
                <a:spcPct val="0"/>
              </a:spcAft>
              <a:defRPr sz="2600">
                <a:solidFill>
                  <a:schemeClr val="tx1"/>
                </a:solidFill>
                <a:latin typeface="Gill Sans MT" pitchFamily="34" charset="0"/>
              </a:defRPr>
            </a:lvl2pPr>
            <a:lvl3pPr algn="r" defTabSz="457200" rtl="0" eaLnBrk="0" fontAlgn="base" hangingPunct="0">
              <a:spcBef>
                <a:spcPct val="0"/>
              </a:spcBef>
              <a:spcAft>
                <a:spcPct val="0"/>
              </a:spcAft>
              <a:defRPr sz="2600">
                <a:solidFill>
                  <a:schemeClr val="tx1"/>
                </a:solidFill>
                <a:latin typeface="Gill Sans MT" pitchFamily="34" charset="0"/>
              </a:defRPr>
            </a:lvl3pPr>
            <a:lvl4pPr algn="r" defTabSz="457200" rtl="0" eaLnBrk="0" fontAlgn="base" hangingPunct="0">
              <a:spcBef>
                <a:spcPct val="0"/>
              </a:spcBef>
              <a:spcAft>
                <a:spcPct val="0"/>
              </a:spcAft>
              <a:defRPr sz="2600">
                <a:solidFill>
                  <a:schemeClr val="tx1"/>
                </a:solidFill>
                <a:latin typeface="Gill Sans MT" pitchFamily="34" charset="0"/>
              </a:defRPr>
            </a:lvl4pPr>
            <a:lvl5pPr algn="r" defTabSz="457200" rtl="0" eaLnBrk="0" fontAlgn="base" hangingPunct="0">
              <a:spcBef>
                <a:spcPct val="0"/>
              </a:spcBef>
              <a:spcAft>
                <a:spcPct val="0"/>
              </a:spcAft>
              <a:defRPr sz="2600">
                <a:solidFill>
                  <a:schemeClr val="tx1"/>
                </a:solidFill>
                <a:latin typeface="Gill Sans MT" pitchFamily="34" charset="0"/>
              </a:defRPr>
            </a:lvl5pPr>
            <a:lvl6pPr marL="457200" algn="r" defTabSz="457200" rtl="0" fontAlgn="base">
              <a:spcBef>
                <a:spcPct val="0"/>
              </a:spcBef>
              <a:spcAft>
                <a:spcPct val="0"/>
              </a:spcAft>
              <a:defRPr sz="2600">
                <a:solidFill>
                  <a:schemeClr val="tx1"/>
                </a:solidFill>
                <a:latin typeface="Gill Sans MT" pitchFamily="34" charset="0"/>
              </a:defRPr>
            </a:lvl6pPr>
            <a:lvl7pPr marL="914400" algn="r" defTabSz="457200" rtl="0" fontAlgn="base">
              <a:spcBef>
                <a:spcPct val="0"/>
              </a:spcBef>
              <a:spcAft>
                <a:spcPct val="0"/>
              </a:spcAft>
              <a:defRPr sz="2600">
                <a:solidFill>
                  <a:schemeClr val="tx1"/>
                </a:solidFill>
                <a:latin typeface="Gill Sans MT" pitchFamily="34" charset="0"/>
              </a:defRPr>
            </a:lvl7pPr>
            <a:lvl8pPr marL="1371600" algn="r" defTabSz="457200" rtl="0" fontAlgn="base">
              <a:spcBef>
                <a:spcPct val="0"/>
              </a:spcBef>
              <a:spcAft>
                <a:spcPct val="0"/>
              </a:spcAft>
              <a:defRPr sz="2600">
                <a:solidFill>
                  <a:schemeClr val="tx1"/>
                </a:solidFill>
                <a:latin typeface="Gill Sans MT" pitchFamily="34" charset="0"/>
              </a:defRPr>
            </a:lvl8pPr>
            <a:lvl9pPr marL="1828800" algn="r" defTabSz="457200" rtl="0" fontAlgn="base">
              <a:spcBef>
                <a:spcPct val="0"/>
              </a:spcBef>
              <a:spcAft>
                <a:spcPct val="0"/>
              </a:spcAft>
              <a:defRPr sz="2600">
                <a:solidFill>
                  <a:schemeClr val="tx1"/>
                </a:solidFill>
                <a:latin typeface="Gill Sans MT" pitchFamily="34" charset="0"/>
              </a:defRPr>
            </a:lvl9pPr>
          </a:lstStyle>
          <a:p>
            <a:r>
              <a:rPr lang="it-IT" dirty="0" smtClean="0">
                <a:solidFill>
                  <a:prstClr val="black"/>
                </a:solidFill>
              </a:rPr>
              <a:t>Il Dato sull’Arresto Cardiaco</a:t>
            </a:r>
            <a:endParaRPr lang="en-US" dirty="0">
              <a:solidFill>
                <a:prstClr val="black"/>
              </a:solidFill>
            </a:endParaRPr>
          </a:p>
        </p:txBody>
      </p:sp>
      <p:pic>
        <p:nvPicPr>
          <p:cNvPr id="1026" name="Picture 1" descr="image00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640" y="1009650"/>
            <a:ext cx="8053820" cy="5438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63162" y="137355"/>
            <a:ext cx="4942176" cy="7969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66102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nb-NO" dirty="0" err="1" smtClean="0"/>
              <a:t>Un</a:t>
            </a:r>
            <a:r>
              <a:rPr lang="nb-NO" dirty="0" smtClean="0"/>
              <a:t> grande </a:t>
            </a:r>
            <a:r>
              <a:rPr lang="nb-NO" dirty="0" err="1" smtClean="0"/>
              <a:t>interrogativo</a:t>
            </a:r>
            <a:endParaRPr lang="en-US" dirty="0"/>
          </a:p>
        </p:txBody>
      </p:sp>
      <p:sp>
        <p:nvSpPr>
          <p:cNvPr id="4099" name="Rectangle 3"/>
          <p:cNvSpPr>
            <a:spLocks noGrp="1" noChangeArrowheads="1"/>
          </p:cNvSpPr>
          <p:nvPr>
            <p:ph type="body" idx="1"/>
          </p:nvPr>
        </p:nvSpPr>
        <p:spPr>
          <a:xfrm>
            <a:off x="548622" y="1768541"/>
            <a:ext cx="7775575" cy="4525962"/>
          </a:xfrm>
          <a:extLst>
            <a:ext uri="{909E8E84-426E-40DD-AFC4-6F175D3DCCD1}">
              <a14:hiddenFill xmlns="" xmlns:a14="http://schemas.microsoft.com/office/drawing/2010/main">
                <a:solidFill>
                  <a:schemeClr val="bg1"/>
                </a:solidFill>
              </a14:hiddenFill>
            </a:ext>
          </a:extLst>
        </p:spPr>
        <p:txBody>
          <a:bodyPr/>
          <a:lstStyle/>
          <a:p>
            <a:pPr marL="0" indent="0" algn="ctr" eaLnBrk="1" hangingPunct="1">
              <a:buFontTx/>
              <a:buNone/>
              <a:defRPr/>
            </a:pPr>
            <a:r>
              <a:rPr lang="nb-NO" sz="5400" b="1" u="sng" dirty="0" smtClean="0">
                <a:solidFill>
                  <a:srgbClr val="0070C0"/>
                </a:solidFill>
              </a:rPr>
              <a:t>COME </a:t>
            </a:r>
          </a:p>
          <a:p>
            <a:pPr marL="0" indent="0" algn="ctr" eaLnBrk="1" hangingPunct="1">
              <a:buFontTx/>
              <a:buNone/>
              <a:defRPr/>
            </a:pPr>
            <a:r>
              <a:rPr lang="nb-NO" sz="5400" b="1" dirty="0" smtClean="0"/>
              <a:t> POSSIAMO FARE MEGLIO?</a:t>
            </a:r>
            <a:endParaRPr lang="nb-NO" sz="5400" b="1" dirty="0"/>
          </a:p>
          <a:p>
            <a:pPr algn="ctr" eaLnBrk="1" hangingPunct="1">
              <a:defRPr/>
            </a:pPr>
            <a:endParaRPr lang="nb-NO" dirty="0" smtClean="0"/>
          </a:p>
          <a:p>
            <a:pPr algn="ctr" eaLnBrk="1" hangingPunct="1">
              <a:defRPr/>
            </a:pPr>
            <a:endParaRPr lang="nb-NO" dirty="0" smtClean="0"/>
          </a:p>
        </p:txBody>
      </p:sp>
    </p:spTree>
    <p:extLst>
      <p:ext uri="{BB962C8B-B14F-4D97-AF65-F5344CB8AC3E}">
        <p14:creationId xmlns="" xmlns:p14="http://schemas.microsoft.com/office/powerpoint/2010/main" val="485837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641349" y="1628800"/>
            <a:ext cx="7938979" cy="2736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defRPr/>
            </a:pPr>
            <a:endParaRPr lang="en-GB" sz="1800" dirty="0" smtClean="0">
              <a:solidFill>
                <a:prstClr val="black"/>
              </a:solidFill>
            </a:endParaRPr>
          </a:p>
          <a:p>
            <a:pPr marL="0" indent="0" eaLnBrk="1" hangingPunct="1">
              <a:buFont typeface="Arial" charset="0"/>
              <a:buNone/>
              <a:defRPr/>
            </a:pPr>
            <a:endParaRPr lang="en-GB" sz="1800" b="1" dirty="0" smtClean="0">
              <a:solidFill>
                <a:prstClr val="black"/>
              </a:solidFill>
            </a:endParaRPr>
          </a:p>
          <a:p>
            <a:pPr eaLnBrk="1" hangingPunct="1">
              <a:defRPr/>
            </a:pPr>
            <a:endParaRPr lang="en-GB" b="1" dirty="0" smtClean="0">
              <a:solidFill>
                <a:prstClr val="black"/>
              </a:solidFill>
            </a:endParaRPr>
          </a:p>
          <a:p>
            <a:pPr marL="914400" lvl="2" indent="0" eaLnBrk="1" hangingPunct="1">
              <a:buFont typeface="Arial" charset="0"/>
              <a:buNone/>
              <a:defRPr/>
            </a:pPr>
            <a:endParaRPr lang="en-GB" b="1" dirty="0" smtClean="0">
              <a:solidFill>
                <a:prstClr val="black"/>
              </a:solidFill>
            </a:endParaRPr>
          </a:p>
          <a:p>
            <a:pPr lvl="1" eaLnBrk="1" hangingPunct="1">
              <a:defRPr/>
            </a:pPr>
            <a:endParaRPr lang="en-GB" b="1" dirty="0" smtClean="0">
              <a:solidFill>
                <a:prstClr val="black"/>
              </a:solidFill>
            </a:endParaRPr>
          </a:p>
          <a:p>
            <a:pPr eaLnBrk="1" hangingPunct="1">
              <a:defRPr/>
            </a:pPr>
            <a:endParaRPr lang="en-GB" sz="1800" b="1" dirty="0" smtClean="0">
              <a:solidFill>
                <a:prstClr val="black"/>
              </a:solidFill>
            </a:endParaRPr>
          </a:p>
          <a:p>
            <a:pPr eaLnBrk="1" hangingPunct="1">
              <a:buFont typeface="Arial" charset="0"/>
              <a:buNone/>
              <a:defRPr/>
            </a:pPr>
            <a:r>
              <a:rPr lang="en-GB" sz="1400" dirty="0" smtClean="0">
                <a:solidFill>
                  <a:prstClr val="black"/>
                </a:solidFill>
              </a:rPr>
              <a:t>	</a:t>
            </a:r>
            <a:endParaRPr lang="en-GB" sz="1200" dirty="0" smtClean="0">
              <a:solidFill>
                <a:prstClr val="black"/>
              </a:solidFill>
            </a:endParaRPr>
          </a:p>
          <a:p>
            <a:pPr eaLnBrk="1" hangingPunct="1">
              <a:buFont typeface="Arial" charset="0"/>
              <a:buNone/>
              <a:defRPr/>
            </a:pPr>
            <a:r>
              <a:rPr lang="en-GB" sz="1400" dirty="0" smtClean="0">
                <a:solidFill>
                  <a:prstClr val="black"/>
                </a:solidFill>
              </a:rPr>
              <a:t>	</a:t>
            </a:r>
          </a:p>
          <a:p>
            <a:pPr eaLnBrk="1" hangingPunct="1">
              <a:buFont typeface="Arial" charset="0"/>
              <a:buNone/>
              <a:defRPr/>
            </a:pPr>
            <a:endParaRPr lang="en-GB" sz="1400" dirty="0">
              <a:solidFill>
                <a:prstClr val="black"/>
              </a:solidFill>
            </a:endParaRPr>
          </a:p>
          <a:p>
            <a:pPr eaLnBrk="1" hangingPunct="1">
              <a:buFont typeface="Arial" charset="0"/>
              <a:buNone/>
              <a:defRPr/>
            </a:pPr>
            <a:endParaRPr lang="en-GB" sz="1400" dirty="0" smtClean="0">
              <a:solidFill>
                <a:prstClr val="black"/>
              </a:solidFill>
            </a:endParaRPr>
          </a:p>
          <a:p>
            <a:pPr marL="0" indent="0" algn="just" eaLnBrk="1" hangingPunct="1">
              <a:buFont typeface="Arial" charset="0"/>
              <a:buNone/>
              <a:defRPr/>
            </a:pPr>
            <a:r>
              <a:rPr lang="en-US" dirty="0" smtClean="0">
                <a:solidFill>
                  <a:prstClr val="black"/>
                </a:solidFill>
              </a:rPr>
              <a:t>“</a:t>
            </a:r>
            <a:r>
              <a:rPr lang="en-US" dirty="0" err="1" smtClean="0">
                <a:solidFill>
                  <a:prstClr val="black"/>
                </a:solidFill>
              </a:rPr>
              <a:t>Migliorare</a:t>
            </a:r>
            <a:r>
              <a:rPr lang="en-US" dirty="0" smtClean="0">
                <a:solidFill>
                  <a:prstClr val="black"/>
                </a:solidFill>
              </a:rPr>
              <a:t> </a:t>
            </a:r>
            <a:r>
              <a:rPr lang="en-US" dirty="0" err="1" smtClean="0">
                <a:solidFill>
                  <a:prstClr val="black"/>
                </a:solidFill>
              </a:rPr>
              <a:t>il</a:t>
            </a:r>
            <a:r>
              <a:rPr lang="en-US" dirty="0" smtClean="0">
                <a:solidFill>
                  <a:prstClr val="black"/>
                </a:solidFill>
              </a:rPr>
              <a:t> </a:t>
            </a:r>
            <a:r>
              <a:rPr lang="en-US" dirty="0" err="1" smtClean="0">
                <a:solidFill>
                  <a:prstClr val="black"/>
                </a:solidFill>
              </a:rPr>
              <a:t>risultato</a:t>
            </a:r>
            <a:r>
              <a:rPr lang="en-US" dirty="0" smtClean="0">
                <a:solidFill>
                  <a:prstClr val="black"/>
                </a:solidFill>
              </a:rPr>
              <a:t> </a:t>
            </a:r>
            <a:r>
              <a:rPr lang="en-US" dirty="0" err="1" smtClean="0">
                <a:solidFill>
                  <a:prstClr val="black"/>
                </a:solidFill>
              </a:rPr>
              <a:t>clinico</a:t>
            </a:r>
            <a:r>
              <a:rPr lang="en-US" dirty="0" smtClean="0">
                <a:solidFill>
                  <a:prstClr val="black"/>
                </a:solidFill>
              </a:rPr>
              <a:t> per IHCA </a:t>
            </a:r>
            <a:r>
              <a:rPr lang="en-US" dirty="0" err="1" smtClean="0">
                <a:solidFill>
                  <a:prstClr val="black"/>
                </a:solidFill>
              </a:rPr>
              <a:t>richiede</a:t>
            </a:r>
            <a:r>
              <a:rPr lang="en-US" dirty="0" smtClean="0">
                <a:solidFill>
                  <a:prstClr val="black"/>
                </a:solidFill>
              </a:rPr>
              <a:t> un </a:t>
            </a:r>
            <a:r>
              <a:rPr lang="en-US" dirty="0" err="1" smtClean="0">
                <a:solidFill>
                  <a:srgbClr val="C00000"/>
                </a:solidFill>
              </a:rPr>
              <a:t>cambiamento</a:t>
            </a:r>
            <a:r>
              <a:rPr lang="en-US" dirty="0" smtClean="0">
                <a:solidFill>
                  <a:srgbClr val="C00000"/>
                </a:solidFill>
              </a:rPr>
              <a:t> </a:t>
            </a:r>
            <a:r>
              <a:rPr lang="en-US" dirty="0" err="1" smtClean="0">
                <a:solidFill>
                  <a:srgbClr val="C00000"/>
                </a:solidFill>
              </a:rPr>
              <a:t>culturale</a:t>
            </a:r>
            <a:r>
              <a:rPr lang="en-US" dirty="0" smtClean="0">
                <a:solidFill>
                  <a:srgbClr val="C00000"/>
                </a:solidFill>
              </a:rPr>
              <a:t> </a:t>
            </a:r>
            <a:r>
              <a:rPr lang="en-US" dirty="0" err="1" smtClean="0">
                <a:solidFill>
                  <a:prstClr val="black"/>
                </a:solidFill>
              </a:rPr>
              <a:t>che</a:t>
            </a:r>
            <a:r>
              <a:rPr lang="en-US" dirty="0" smtClean="0">
                <a:solidFill>
                  <a:prstClr val="black"/>
                </a:solidFill>
              </a:rPr>
              <a:t> </a:t>
            </a:r>
            <a:r>
              <a:rPr lang="en-US" dirty="0" err="1" smtClean="0">
                <a:solidFill>
                  <a:prstClr val="black"/>
                </a:solidFill>
              </a:rPr>
              <a:t>va</a:t>
            </a:r>
            <a:r>
              <a:rPr lang="en-US" dirty="0" smtClean="0">
                <a:solidFill>
                  <a:prstClr val="black"/>
                </a:solidFill>
              </a:rPr>
              <a:t> </a:t>
            </a:r>
            <a:r>
              <a:rPr lang="en-US" dirty="0" err="1" smtClean="0">
                <a:solidFill>
                  <a:prstClr val="black"/>
                </a:solidFill>
              </a:rPr>
              <a:t>ricercato</a:t>
            </a:r>
            <a:r>
              <a:rPr lang="en-US" dirty="0" smtClean="0">
                <a:solidFill>
                  <a:prstClr val="black"/>
                </a:solidFill>
              </a:rPr>
              <a:t> </a:t>
            </a:r>
            <a:r>
              <a:rPr lang="en-US" dirty="0" err="1" smtClean="0">
                <a:solidFill>
                  <a:prstClr val="black"/>
                </a:solidFill>
              </a:rPr>
              <a:t>attraverso</a:t>
            </a:r>
            <a:r>
              <a:rPr lang="en-US" dirty="0" smtClean="0">
                <a:solidFill>
                  <a:prstClr val="black"/>
                </a:solidFill>
              </a:rPr>
              <a:t> la </a:t>
            </a:r>
            <a:r>
              <a:rPr lang="en-US" dirty="0" err="1" smtClean="0">
                <a:solidFill>
                  <a:srgbClr val="C00000"/>
                </a:solidFill>
              </a:rPr>
              <a:t>standardizzazione</a:t>
            </a:r>
            <a:r>
              <a:rPr lang="en-US" dirty="0" smtClean="0">
                <a:solidFill>
                  <a:srgbClr val="C00000"/>
                </a:solidFill>
              </a:rPr>
              <a:t> </a:t>
            </a:r>
            <a:r>
              <a:rPr lang="en-US" dirty="0" err="1" smtClean="0">
                <a:solidFill>
                  <a:srgbClr val="C00000"/>
                </a:solidFill>
              </a:rPr>
              <a:t>delle</a:t>
            </a:r>
            <a:r>
              <a:rPr lang="en-US" dirty="0" smtClean="0">
                <a:solidFill>
                  <a:srgbClr val="C00000"/>
                </a:solidFill>
              </a:rPr>
              <a:t> </a:t>
            </a:r>
            <a:r>
              <a:rPr lang="en-US" dirty="0" err="1" smtClean="0">
                <a:solidFill>
                  <a:srgbClr val="C00000"/>
                </a:solidFill>
              </a:rPr>
              <a:t>conoscenze</a:t>
            </a:r>
            <a:r>
              <a:rPr lang="en-US" dirty="0" smtClean="0">
                <a:solidFill>
                  <a:srgbClr val="C00000"/>
                </a:solidFill>
              </a:rPr>
              <a:t>, della </a:t>
            </a:r>
            <a:r>
              <a:rPr lang="en-US" dirty="0" err="1" smtClean="0">
                <a:solidFill>
                  <a:srgbClr val="C00000"/>
                </a:solidFill>
              </a:rPr>
              <a:t>formazione</a:t>
            </a:r>
            <a:r>
              <a:rPr lang="en-US" dirty="0" smtClean="0">
                <a:solidFill>
                  <a:srgbClr val="C00000"/>
                </a:solidFill>
              </a:rPr>
              <a:t>, …” </a:t>
            </a:r>
          </a:p>
          <a:p>
            <a:pPr marL="0" indent="0" eaLnBrk="1" hangingPunct="1">
              <a:buFont typeface="Arial" charset="0"/>
              <a:buNone/>
              <a:defRPr/>
            </a:pPr>
            <a:endParaRPr lang="en-US" dirty="0" smtClean="0">
              <a:solidFill>
                <a:prstClr val="black"/>
              </a:solidFill>
            </a:endParaRPr>
          </a:p>
        </p:txBody>
      </p:sp>
      <p:pic>
        <p:nvPicPr>
          <p:cNvPr id="6148"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7032" y="1340768"/>
            <a:ext cx="8361431" cy="27425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itle 1"/>
          <p:cNvSpPr txBox="1">
            <a:spLocks/>
          </p:cNvSpPr>
          <p:nvPr/>
        </p:nvSpPr>
        <p:spPr>
          <a:xfrm>
            <a:off x="3195638" y="303604"/>
            <a:ext cx="5219700" cy="796925"/>
          </a:xfrm>
          <a:prstGeom prst="rect">
            <a:avLst/>
          </a:prstGeom>
        </p:spPr>
        <p:txBody>
          <a:bodyPr/>
          <a:lstStyle>
            <a:lvl1pPr algn="r" defTabSz="457200" rtl="0" eaLnBrk="0" fontAlgn="base" hangingPunct="0">
              <a:spcBef>
                <a:spcPct val="0"/>
              </a:spcBef>
              <a:spcAft>
                <a:spcPct val="0"/>
              </a:spcAft>
              <a:defRPr sz="2600" kern="1200">
                <a:solidFill>
                  <a:schemeClr val="tx1"/>
                </a:solidFill>
                <a:effectLst>
                  <a:reflection blurRad="6350" stA="8000" endA="300" endPos="32000" dist="12700" dir="5400000" sy="-100000" algn="bl" rotWithShape="0"/>
                </a:effectLst>
                <a:latin typeface="+mj-lt"/>
                <a:ea typeface="+mj-ea"/>
                <a:cs typeface="+mj-cs"/>
              </a:defRPr>
            </a:lvl1pPr>
            <a:lvl2pPr algn="r" defTabSz="457200" rtl="0" eaLnBrk="0" fontAlgn="base" hangingPunct="0">
              <a:spcBef>
                <a:spcPct val="0"/>
              </a:spcBef>
              <a:spcAft>
                <a:spcPct val="0"/>
              </a:spcAft>
              <a:defRPr sz="2600">
                <a:solidFill>
                  <a:schemeClr val="tx1"/>
                </a:solidFill>
                <a:latin typeface="Gill Sans MT" pitchFamily="34" charset="0"/>
              </a:defRPr>
            </a:lvl2pPr>
            <a:lvl3pPr algn="r" defTabSz="457200" rtl="0" eaLnBrk="0" fontAlgn="base" hangingPunct="0">
              <a:spcBef>
                <a:spcPct val="0"/>
              </a:spcBef>
              <a:spcAft>
                <a:spcPct val="0"/>
              </a:spcAft>
              <a:defRPr sz="2600">
                <a:solidFill>
                  <a:schemeClr val="tx1"/>
                </a:solidFill>
                <a:latin typeface="Gill Sans MT" pitchFamily="34" charset="0"/>
              </a:defRPr>
            </a:lvl3pPr>
            <a:lvl4pPr algn="r" defTabSz="457200" rtl="0" eaLnBrk="0" fontAlgn="base" hangingPunct="0">
              <a:spcBef>
                <a:spcPct val="0"/>
              </a:spcBef>
              <a:spcAft>
                <a:spcPct val="0"/>
              </a:spcAft>
              <a:defRPr sz="2600">
                <a:solidFill>
                  <a:schemeClr val="tx1"/>
                </a:solidFill>
                <a:latin typeface="Gill Sans MT" pitchFamily="34" charset="0"/>
              </a:defRPr>
            </a:lvl4pPr>
            <a:lvl5pPr algn="r" defTabSz="457200" rtl="0" eaLnBrk="0" fontAlgn="base" hangingPunct="0">
              <a:spcBef>
                <a:spcPct val="0"/>
              </a:spcBef>
              <a:spcAft>
                <a:spcPct val="0"/>
              </a:spcAft>
              <a:defRPr sz="2600">
                <a:solidFill>
                  <a:schemeClr val="tx1"/>
                </a:solidFill>
                <a:latin typeface="Gill Sans MT" pitchFamily="34" charset="0"/>
              </a:defRPr>
            </a:lvl5pPr>
            <a:lvl6pPr marL="457200" algn="r" defTabSz="457200" rtl="0" fontAlgn="base">
              <a:spcBef>
                <a:spcPct val="0"/>
              </a:spcBef>
              <a:spcAft>
                <a:spcPct val="0"/>
              </a:spcAft>
              <a:defRPr sz="2600">
                <a:solidFill>
                  <a:schemeClr val="tx1"/>
                </a:solidFill>
                <a:latin typeface="Gill Sans MT" pitchFamily="34" charset="0"/>
              </a:defRPr>
            </a:lvl6pPr>
            <a:lvl7pPr marL="914400" algn="r" defTabSz="457200" rtl="0" fontAlgn="base">
              <a:spcBef>
                <a:spcPct val="0"/>
              </a:spcBef>
              <a:spcAft>
                <a:spcPct val="0"/>
              </a:spcAft>
              <a:defRPr sz="2600">
                <a:solidFill>
                  <a:schemeClr val="tx1"/>
                </a:solidFill>
                <a:latin typeface="Gill Sans MT" pitchFamily="34" charset="0"/>
              </a:defRPr>
            </a:lvl7pPr>
            <a:lvl8pPr marL="1371600" algn="r" defTabSz="457200" rtl="0" fontAlgn="base">
              <a:spcBef>
                <a:spcPct val="0"/>
              </a:spcBef>
              <a:spcAft>
                <a:spcPct val="0"/>
              </a:spcAft>
              <a:defRPr sz="2600">
                <a:solidFill>
                  <a:schemeClr val="tx1"/>
                </a:solidFill>
                <a:latin typeface="Gill Sans MT" pitchFamily="34" charset="0"/>
              </a:defRPr>
            </a:lvl8pPr>
            <a:lvl9pPr marL="1828800" algn="r" defTabSz="457200" rtl="0" fontAlgn="base">
              <a:spcBef>
                <a:spcPct val="0"/>
              </a:spcBef>
              <a:spcAft>
                <a:spcPct val="0"/>
              </a:spcAft>
              <a:defRPr sz="2600">
                <a:solidFill>
                  <a:schemeClr val="tx1"/>
                </a:solidFill>
                <a:latin typeface="Gill Sans MT" pitchFamily="34" charset="0"/>
              </a:defRPr>
            </a:lvl9pPr>
          </a:lstStyle>
          <a:p>
            <a:r>
              <a:rPr lang="it-IT" dirty="0" smtClean="0">
                <a:solidFill>
                  <a:prstClr val="black"/>
                </a:solidFill>
              </a:rPr>
              <a:t>Parere degli esperti</a:t>
            </a:r>
            <a:endParaRPr lang="en-US" dirty="0">
              <a:solidFill>
                <a:prstClr val="black"/>
              </a:solidFill>
            </a:endParaRPr>
          </a:p>
        </p:txBody>
      </p:sp>
    </p:spTree>
    <p:extLst>
      <p:ext uri="{BB962C8B-B14F-4D97-AF65-F5344CB8AC3E}">
        <p14:creationId xmlns="" xmlns:p14="http://schemas.microsoft.com/office/powerpoint/2010/main" val="3521138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2646363" y="103188"/>
            <a:ext cx="5768975" cy="79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eaLnBrk="1" hangingPunct="1"/>
            <a:r>
              <a:rPr lang="en-US" sz="2800" dirty="0" err="1" smtClean="0">
                <a:solidFill>
                  <a:prstClr val="black"/>
                </a:solidFill>
                <a:latin typeface="Gill Sans MT" pitchFamily="34" charset="0"/>
              </a:rPr>
              <a:t>Parere</a:t>
            </a:r>
            <a:r>
              <a:rPr lang="en-US" sz="2800" dirty="0" smtClean="0">
                <a:solidFill>
                  <a:prstClr val="black"/>
                </a:solidFill>
                <a:latin typeface="Gill Sans MT" pitchFamily="34" charset="0"/>
              </a:rPr>
              <a:t> </a:t>
            </a:r>
            <a:r>
              <a:rPr lang="en-US" sz="2800" dirty="0" err="1" smtClean="0">
                <a:solidFill>
                  <a:prstClr val="black"/>
                </a:solidFill>
                <a:latin typeface="Gill Sans MT" pitchFamily="34" charset="0"/>
              </a:rPr>
              <a:t>degli</a:t>
            </a:r>
            <a:r>
              <a:rPr lang="en-US" sz="2800" dirty="0" smtClean="0">
                <a:solidFill>
                  <a:prstClr val="black"/>
                </a:solidFill>
                <a:latin typeface="Gill Sans MT" pitchFamily="34" charset="0"/>
              </a:rPr>
              <a:t> </a:t>
            </a:r>
            <a:r>
              <a:rPr lang="en-US" sz="2800" dirty="0" err="1">
                <a:solidFill>
                  <a:prstClr val="black"/>
                </a:solidFill>
                <a:latin typeface="Gill Sans MT" pitchFamily="34" charset="0"/>
              </a:rPr>
              <a:t>e</a:t>
            </a:r>
            <a:r>
              <a:rPr lang="en-US" sz="2800" dirty="0" err="1" smtClean="0">
                <a:solidFill>
                  <a:prstClr val="black"/>
                </a:solidFill>
                <a:latin typeface="Gill Sans MT" pitchFamily="34" charset="0"/>
              </a:rPr>
              <a:t>sperti</a:t>
            </a:r>
            <a:endParaRPr lang="en-US" sz="2800" dirty="0">
              <a:solidFill>
                <a:prstClr val="black"/>
              </a:solidFill>
              <a:latin typeface="Gill Sans MT" pitchFamily="34" charset="0"/>
            </a:endParaRPr>
          </a:p>
        </p:txBody>
      </p:sp>
      <p:sp>
        <p:nvSpPr>
          <p:cNvPr id="10" name="Content Placeholder 2"/>
          <p:cNvSpPr txBox="1">
            <a:spLocks/>
          </p:cNvSpPr>
          <p:nvPr/>
        </p:nvSpPr>
        <p:spPr>
          <a:xfrm>
            <a:off x="1020762" y="1672903"/>
            <a:ext cx="7278687" cy="4779962"/>
          </a:xfrm>
          <a:prstGeom prst="rect">
            <a:avLst/>
          </a:prstGeom>
        </p:spPr>
        <p:txBody>
          <a:bodyPr>
            <a:normAutofit fontScale="92500" lnSpcReduction="20000"/>
          </a:bodyPr>
          <a:lst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US" sz="1800" dirty="0" smtClean="0">
              <a:solidFill>
                <a:prstClr val="black"/>
              </a:solidFill>
            </a:endParaRPr>
          </a:p>
          <a:p>
            <a:pPr>
              <a:defRPr/>
            </a:pPr>
            <a:endParaRPr lang="en-US" sz="1800" dirty="0" smtClean="0">
              <a:solidFill>
                <a:prstClr val="black"/>
              </a:solidFill>
            </a:endParaRPr>
          </a:p>
          <a:p>
            <a:pPr>
              <a:defRPr/>
            </a:pPr>
            <a:endParaRPr lang="en-US" sz="1800" dirty="0" smtClean="0">
              <a:solidFill>
                <a:prstClr val="black"/>
              </a:solidFill>
            </a:endParaRPr>
          </a:p>
          <a:p>
            <a:pPr>
              <a:defRPr/>
            </a:pPr>
            <a:endParaRPr lang="en-US" sz="1800" dirty="0" smtClean="0">
              <a:solidFill>
                <a:prstClr val="black"/>
              </a:solidFill>
            </a:endParaRPr>
          </a:p>
          <a:p>
            <a:pPr>
              <a:defRPr/>
            </a:pPr>
            <a:r>
              <a:rPr lang="en-US" sz="1800" dirty="0" smtClean="0">
                <a:solidFill>
                  <a:prstClr val="black"/>
                </a:solidFill>
              </a:rPr>
              <a:t>“…the biggest short-term potential for increased survival will come from </a:t>
            </a:r>
            <a:r>
              <a:rPr lang="en-US" sz="1800" dirty="0" smtClean="0">
                <a:solidFill>
                  <a:srgbClr val="FF0000"/>
                </a:solidFill>
              </a:rPr>
              <a:t>better utilization, organization and implementation of already known therapies.” </a:t>
            </a:r>
          </a:p>
          <a:p>
            <a:pPr marL="0" indent="0" algn="r">
              <a:buFont typeface="Arial" charset="0"/>
              <a:buNone/>
              <a:defRPr/>
            </a:pPr>
            <a:r>
              <a:rPr lang="en-US" sz="1400" dirty="0" smtClean="0">
                <a:solidFill>
                  <a:prstClr val="black"/>
                </a:solidFill>
              </a:rPr>
              <a:t>Lance Becker, MD</a:t>
            </a:r>
          </a:p>
          <a:p>
            <a:pPr marL="0" indent="0" algn="r">
              <a:buFont typeface="Arial" charset="0"/>
              <a:buNone/>
              <a:defRPr/>
            </a:pPr>
            <a:r>
              <a:rPr lang="en-US" sz="1400" dirty="0" smtClean="0">
                <a:solidFill>
                  <a:prstClr val="black"/>
                </a:solidFill>
              </a:rPr>
              <a:t>Center for Resuscitation Science</a:t>
            </a:r>
          </a:p>
          <a:p>
            <a:pPr marL="0" indent="0" algn="r">
              <a:buFont typeface="Arial" charset="0"/>
              <a:buNone/>
              <a:defRPr/>
            </a:pPr>
            <a:r>
              <a:rPr lang="en-US" sz="1400" dirty="0" smtClean="0">
                <a:solidFill>
                  <a:prstClr val="black"/>
                </a:solidFill>
              </a:rPr>
              <a:t>University of Pennsylvania</a:t>
            </a:r>
          </a:p>
          <a:p>
            <a:pPr marL="0" indent="0" algn="r">
              <a:buFont typeface="Arial" charset="0"/>
              <a:buNone/>
              <a:defRPr/>
            </a:pPr>
            <a:r>
              <a:rPr lang="en-US" sz="1400" dirty="0" smtClean="0">
                <a:solidFill>
                  <a:prstClr val="black"/>
                </a:solidFill>
              </a:rPr>
              <a:t>ECCU 2012</a:t>
            </a:r>
          </a:p>
          <a:p>
            <a:pPr marL="0" indent="0" algn="r">
              <a:buFont typeface="Arial" charset="0"/>
              <a:buNone/>
              <a:defRPr/>
            </a:pPr>
            <a:endParaRPr lang="en-US" sz="1400" dirty="0" smtClean="0">
              <a:solidFill>
                <a:prstClr val="black"/>
              </a:solidFill>
            </a:endParaRPr>
          </a:p>
          <a:p>
            <a:pPr>
              <a:defRPr/>
            </a:pPr>
            <a:r>
              <a:rPr lang="en-US" sz="1800" dirty="0" smtClean="0">
                <a:solidFill>
                  <a:prstClr val="black"/>
                </a:solidFill>
              </a:rPr>
              <a:t>“…that only about 20% of what we could do is currently getting done and getting done well – </a:t>
            </a:r>
            <a:r>
              <a:rPr lang="en-US" sz="1800" dirty="0" smtClean="0">
                <a:solidFill>
                  <a:srgbClr val="FF0000"/>
                </a:solidFill>
              </a:rPr>
              <a:t>so there is lots of room for improvement and low-hanging fruit for immediate implementation</a:t>
            </a:r>
            <a:r>
              <a:rPr lang="en-US" sz="1800" dirty="0" smtClean="0">
                <a:solidFill>
                  <a:prstClr val="black"/>
                </a:solidFill>
              </a:rPr>
              <a:t>. Part of this is establishing a new understanding of and culture for high quality resuscitation, including staff competence and effective teamwork.”</a:t>
            </a:r>
          </a:p>
          <a:p>
            <a:pPr marL="0" indent="0" algn="r">
              <a:buFont typeface="Arial" charset="0"/>
              <a:buNone/>
              <a:defRPr/>
            </a:pPr>
            <a:r>
              <a:rPr lang="en-US" sz="1400" dirty="0" err="1" smtClean="0">
                <a:solidFill>
                  <a:prstClr val="black"/>
                </a:solidFill>
              </a:rPr>
              <a:t>Vinay</a:t>
            </a:r>
            <a:r>
              <a:rPr lang="en-US" sz="1400" dirty="0" smtClean="0">
                <a:solidFill>
                  <a:prstClr val="black"/>
                </a:solidFill>
              </a:rPr>
              <a:t> </a:t>
            </a:r>
            <a:r>
              <a:rPr lang="en-US" sz="1400" dirty="0" err="1" smtClean="0">
                <a:solidFill>
                  <a:prstClr val="black"/>
                </a:solidFill>
              </a:rPr>
              <a:t>Nadkarni</a:t>
            </a:r>
            <a:r>
              <a:rPr lang="en-US" sz="1400" dirty="0" smtClean="0">
                <a:solidFill>
                  <a:prstClr val="black"/>
                </a:solidFill>
              </a:rPr>
              <a:t>, MD</a:t>
            </a:r>
          </a:p>
          <a:p>
            <a:pPr marL="0" indent="0" algn="r">
              <a:buFont typeface="Arial" charset="0"/>
              <a:buNone/>
              <a:defRPr/>
            </a:pPr>
            <a:r>
              <a:rPr lang="en-US" sz="1400" dirty="0" smtClean="0">
                <a:solidFill>
                  <a:prstClr val="black"/>
                </a:solidFill>
              </a:rPr>
              <a:t>The Children’s Hospital of Philadelphia</a:t>
            </a:r>
          </a:p>
          <a:p>
            <a:pPr marL="0" indent="0" algn="r">
              <a:buFont typeface="Arial" charset="0"/>
              <a:buNone/>
              <a:defRPr/>
            </a:pPr>
            <a:r>
              <a:rPr lang="en-US" sz="1400" dirty="0" smtClean="0">
                <a:solidFill>
                  <a:prstClr val="black"/>
                </a:solidFill>
              </a:rPr>
              <a:t>ECCU 2012</a:t>
            </a:r>
            <a:endParaRPr lang="en-US" sz="1400" dirty="0">
              <a:solidFill>
                <a:prstClr val="black"/>
              </a:solidFill>
            </a:endParaRPr>
          </a:p>
        </p:txBody>
      </p:sp>
      <p:pic>
        <p:nvPicPr>
          <p:cNvPr id="410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57284" y="1055505"/>
            <a:ext cx="4171950" cy="1095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09378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a:t>
            </a:r>
            <a:r>
              <a:rPr lang="it-IT" dirty="0" err="1" smtClean="0"/>
              <a:t>airways</a:t>
            </a:r>
            <a:endParaRPr lang="it-IT" dirty="0"/>
          </a:p>
        </p:txBody>
      </p:sp>
      <p:sp>
        <p:nvSpPr>
          <p:cNvPr id="3" name="Segnaposto contenuto 2"/>
          <p:cNvSpPr>
            <a:spLocks noGrp="1"/>
          </p:cNvSpPr>
          <p:nvPr>
            <p:ph idx="1"/>
          </p:nvPr>
        </p:nvSpPr>
        <p:spPr>
          <a:xfrm>
            <a:off x="457200" y="2564903"/>
            <a:ext cx="8229600" cy="2520281"/>
          </a:xfrm>
        </p:spPr>
        <p:txBody>
          <a:bodyPr/>
          <a:lstStyle/>
          <a:p>
            <a:r>
              <a:rPr lang="it-IT" dirty="0" smtClean="0"/>
              <a:t>Intubazione oro-tracheale</a:t>
            </a:r>
          </a:p>
          <a:p>
            <a:r>
              <a:rPr lang="it-IT" dirty="0" smtClean="0"/>
              <a:t>Maschera laringea</a:t>
            </a:r>
          </a:p>
          <a:p>
            <a:r>
              <a:rPr lang="it-IT" dirty="0" smtClean="0"/>
              <a:t>Tubo laringeo</a:t>
            </a: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brandianestesia.it/Images/Tubo.JPG"/>
          <p:cNvPicPr>
            <a:picLocks noChangeAspect="1" noChangeArrowheads="1"/>
          </p:cNvPicPr>
          <p:nvPr/>
        </p:nvPicPr>
        <p:blipFill>
          <a:blip r:embed="rId2" cstate="print"/>
          <a:srcRect/>
          <a:stretch>
            <a:fillRect/>
          </a:stretch>
        </p:blipFill>
        <p:spPr bwMode="auto">
          <a:xfrm>
            <a:off x="1259632" y="1052736"/>
            <a:ext cx="6768752" cy="507656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1" descr="airtraq.jpg"/>
          <p:cNvPicPr>
            <a:picLocks noChangeAspect="1"/>
          </p:cNvPicPr>
          <p:nvPr/>
        </p:nvPicPr>
        <p:blipFill>
          <a:blip r:embed="rId2" cstate="print"/>
          <a:srcRect/>
          <a:stretch>
            <a:fillRect/>
          </a:stretch>
        </p:blipFill>
        <p:spPr bwMode="auto">
          <a:xfrm>
            <a:off x="190500" y="1214438"/>
            <a:ext cx="4508500" cy="3327400"/>
          </a:xfrm>
          <a:prstGeom prst="rect">
            <a:avLst/>
          </a:prstGeom>
          <a:noFill/>
          <a:ln w="9525">
            <a:noFill/>
            <a:miter lim="800000"/>
            <a:headEnd/>
            <a:tailEnd/>
          </a:ln>
        </p:spPr>
      </p:pic>
      <p:pic>
        <p:nvPicPr>
          <p:cNvPr id="30723" name="Immagine 2" descr="airtraq2.jpg"/>
          <p:cNvPicPr>
            <a:picLocks noChangeAspect="1"/>
          </p:cNvPicPr>
          <p:nvPr/>
        </p:nvPicPr>
        <p:blipFill>
          <a:blip r:embed="rId3" cstate="print"/>
          <a:srcRect/>
          <a:stretch>
            <a:fillRect/>
          </a:stretch>
        </p:blipFill>
        <p:spPr bwMode="auto">
          <a:xfrm>
            <a:off x="4878388" y="357188"/>
            <a:ext cx="4094162" cy="5715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260648"/>
            <a:ext cx="8496944" cy="6336704"/>
          </a:xfrm>
          <a:prstGeom prst="rect">
            <a:avLst/>
          </a:prstGeom>
          <a:ln>
            <a:solidFill>
              <a:srgbClr val="8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76059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medicalexpo.it/images_me/photo-g/maschera-laringea-riutilizzabile-67771-148729.jpg"/>
          <p:cNvPicPr>
            <a:picLocks noChangeAspect="1" noChangeArrowheads="1"/>
          </p:cNvPicPr>
          <p:nvPr/>
        </p:nvPicPr>
        <p:blipFill>
          <a:blip r:embed="rId2" cstate="print"/>
          <a:srcRect/>
          <a:stretch>
            <a:fillRect/>
          </a:stretch>
        </p:blipFill>
        <p:spPr bwMode="auto">
          <a:xfrm>
            <a:off x="858222" y="1124744"/>
            <a:ext cx="7314178" cy="465333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685800" y="115888"/>
            <a:ext cx="7772400" cy="1143000"/>
          </a:xfrm>
        </p:spPr>
        <p:txBody>
          <a:bodyPr/>
          <a:lstStyle/>
          <a:p>
            <a:r>
              <a:rPr lang="it-IT" smtClean="0"/>
              <a:t>TUBO LARINGEO</a:t>
            </a:r>
          </a:p>
        </p:txBody>
      </p:sp>
      <p:pic>
        <p:nvPicPr>
          <p:cNvPr id="29699" name="Picture 6" descr="Scansione"/>
          <p:cNvPicPr>
            <a:picLocks noGrp="1" noChangeAspect="1" noChangeArrowheads="1"/>
          </p:cNvPicPr>
          <p:nvPr>
            <p:ph idx="1"/>
          </p:nvPr>
        </p:nvPicPr>
        <p:blipFill>
          <a:blip r:embed="rId2" cstate="print"/>
          <a:srcRect/>
          <a:stretch>
            <a:fillRect/>
          </a:stretch>
        </p:blipFill>
        <p:spPr>
          <a:xfrm>
            <a:off x="2651125" y="1268413"/>
            <a:ext cx="3817938" cy="5256212"/>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  </a:t>
            </a:r>
            <a:r>
              <a:rPr lang="it-IT" dirty="0" err="1" smtClean="0"/>
              <a:t>breathing</a:t>
            </a:r>
            <a:endParaRPr lang="it-IT" dirty="0"/>
          </a:p>
        </p:txBody>
      </p:sp>
      <p:sp>
        <p:nvSpPr>
          <p:cNvPr id="3" name="Segnaposto contenuto 2"/>
          <p:cNvSpPr>
            <a:spLocks noGrp="1"/>
          </p:cNvSpPr>
          <p:nvPr>
            <p:ph idx="1"/>
          </p:nvPr>
        </p:nvSpPr>
        <p:spPr/>
        <p:txBody>
          <a:bodyPr/>
          <a:lstStyle/>
          <a:p>
            <a:r>
              <a:rPr lang="it-IT" dirty="0" smtClean="0"/>
              <a:t>Corrette ventilazioni</a:t>
            </a:r>
          </a:p>
          <a:p>
            <a:pPr>
              <a:buNone/>
            </a:pPr>
            <a:endParaRPr lang="it-IT" dirty="0" smtClean="0"/>
          </a:p>
          <a:p>
            <a:r>
              <a:rPr lang="it-IT" dirty="0" smtClean="0"/>
              <a:t>O2 (monitoraggio)</a:t>
            </a:r>
          </a:p>
          <a:p>
            <a:pPr>
              <a:buNone/>
            </a:pPr>
            <a:endParaRPr lang="it-IT" dirty="0" smtClean="0"/>
          </a:p>
          <a:p>
            <a:r>
              <a:rPr lang="it-IT" dirty="0" smtClean="0"/>
              <a:t>PETCO2</a:t>
            </a:r>
          </a:p>
          <a:p>
            <a:pPr>
              <a:buNone/>
            </a:pP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251520" y="260648"/>
            <a:ext cx="8713788" cy="610393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C  </a:t>
            </a:r>
            <a:r>
              <a:rPr lang="it-IT" dirty="0" err="1" smtClean="0"/>
              <a:t>circulation</a:t>
            </a:r>
            <a:endParaRPr lang="it-IT" dirty="0"/>
          </a:p>
        </p:txBody>
      </p:sp>
      <p:sp>
        <p:nvSpPr>
          <p:cNvPr id="3" name="Segnaposto contenuto 2"/>
          <p:cNvSpPr>
            <a:spLocks noGrp="1"/>
          </p:cNvSpPr>
          <p:nvPr>
            <p:ph idx="1"/>
          </p:nvPr>
        </p:nvSpPr>
        <p:spPr/>
        <p:txBody>
          <a:bodyPr/>
          <a:lstStyle/>
          <a:p>
            <a:r>
              <a:rPr lang="it-IT" dirty="0" smtClean="0"/>
              <a:t>QRCP</a:t>
            </a:r>
          </a:p>
          <a:p>
            <a:r>
              <a:rPr lang="it-IT" dirty="0" smtClean="0"/>
              <a:t>Limitare le interruzioni delle compressioni</a:t>
            </a:r>
          </a:p>
          <a:p>
            <a:r>
              <a:rPr lang="it-IT" dirty="0" smtClean="0"/>
              <a:t>PETCO2</a:t>
            </a:r>
          </a:p>
          <a:p>
            <a:r>
              <a:rPr lang="it-IT" dirty="0" smtClean="0"/>
              <a:t>Accesso venoso</a:t>
            </a:r>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15044" y="2007338"/>
            <a:ext cx="5985164" cy="2172775"/>
          </a:xfrm>
          <a:prstGeom prst="rect">
            <a:avLst/>
          </a:prstGeom>
        </p:spPr>
        <p:txBody>
          <a:bodyPr vert="horz" lIns="91440" tIns="45720" rIns="91440" bIns="45720" rtlCol="0" anchor="ctr">
            <a:normAutofit/>
          </a:bodyPr>
          <a:lstStyle>
            <a:lvl1pPr algn="l" defTabSz="457200" rtl="0" eaLnBrk="0" fontAlgn="base" hangingPunct="0">
              <a:spcBef>
                <a:spcPct val="0"/>
              </a:spcBef>
              <a:spcAft>
                <a:spcPct val="0"/>
              </a:spcAft>
              <a:defRPr sz="2600" kern="1200">
                <a:solidFill>
                  <a:schemeClr val="tx1"/>
                </a:solidFill>
                <a:effectLst>
                  <a:reflection blurRad="6350" stA="8000" endA="300" endPos="32000" dist="12700" dir="5400000" sy="-100000" algn="bl" rotWithShape="0"/>
                </a:effectLst>
                <a:latin typeface="+mj-lt"/>
                <a:ea typeface="+mj-ea"/>
                <a:cs typeface="+mj-cs"/>
              </a:defRPr>
            </a:lvl1pPr>
            <a:lvl2pPr algn="r" defTabSz="457200" rtl="0" eaLnBrk="0" fontAlgn="base" hangingPunct="0">
              <a:spcBef>
                <a:spcPct val="0"/>
              </a:spcBef>
              <a:spcAft>
                <a:spcPct val="0"/>
              </a:spcAft>
              <a:defRPr sz="2600">
                <a:solidFill>
                  <a:schemeClr val="tx1"/>
                </a:solidFill>
                <a:latin typeface="Gill Sans MT" pitchFamily="34" charset="0"/>
              </a:defRPr>
            </a:lvl2pPr>
            <a:lvl3pPr algn="r" defTabSz="457200" rtl="0" eaLnBrk="0" fontAlgn="base" hangingPunct="0">
              <a:spcBef>
                <a:spcPct val="0"/>
              </a:spcBef>
              <a:spcAft>
                <a:spcPct val="0"/>
              </a:spcAft>
              <a:defRPr sz="2600">
                <a:solidFill>
                  <a:schemeClr val="tx1"/>
                </a:solidFill>
                <a:latin typeface="Gill Sans MT" pitchFamily="34" charset="0"/>
              </a:defRPr>
            </a:lvl3pPr>
            <a:lvl4pPr algn="r" defTabSz="457200" rtl="0" eaLnBrk="0" fontAlgn="base" hangingPunct="0">
              <a:spcBef>
                <a:spcPct val="0"/>
              </a:spcBef>
              <a:spcAft>
                <a:spcPct val="0"/>
              </a:spcAft>
              <a:defRPr sz="2600">
                <a:solidFill>
                  <a:schemeClr val="tx1"/>
                </a:solidFill>
                <a:latin typeface="Gill Sans MT" pitchFamily="34" charset="0"/>
              </a:defRPr>
            </a:lvl4pPr>
            <a:lvl5pPr algn="r" defTabSz="457200" rtl="0" eaLnBrk="0" fontAlgn="base" hangingPunct="0">
              <a:spcBef>
                <a:spcPct val="0"/>
              </a:spcBef>
              <a:spcAft>
                <a:spcPct val="0"/>
              </a:spcAft>
              <a:defRPr sz="2600">
                <a:solidFill>
                  <a:schemeClr val="tx1"/>
                </a:solidFill>
                <a:latin typeface="Gill Sans MT" pitchFamily="34" charset="0"/>
              </a:defRPr>
            </a:lvl5pPr>
            <a:lvl6pPr marL="457200" algn="r" defTabSz="457200" rtl="0" fontAlgn="base">
              <a:spcBef>
                <a:spcPct val="0"/>
              </a:spcBef>
              <a:spcAft>
                <a:spcPct val="0"/>
              </a:spcAft>
              <a:defRPr sz="2600">
                <a:solidFill>
                  <a:schemeClr val="tx1"/>
                </a:solidFill>
                <a:latin typeface="Gill Sans MT" pitchFamily="34" charset="0"/>
              </a:defRPr>
            </a:lvl6pPr>
            <a:lvl7pPr marL="914400" algn="r" defTabSz="457200" rtl="0" fontAlgn="base">
              <a:spcBef>
                <a:spcPct val="0"/>
              </a:spcBef>
              <a:spcAft>
                <a:spcPct val="0"/>
              </a:spcAft>
              <a:defRPr sz="2600">
                <a:solidFill>
                  <a:schemeClr val="tx1"/>
                </a:solidFill>
                <a:latin typeface="Gill Sans MT" pitchFamily="34" charset="0"/>
              </a:defRPr>
            </a:lvl7pPr>
            <a:lvl8pPr marL="1371600" algn="r" defTabSz="457200" rtl="0" fontAlgn="base">
              <a:spcBef>
                <a:spcPct val="0"/>
              </a:spcBef>
              <a:spcAft>
                <a:spcPct val="0"/>
              </a:spcAft>
              <a:defRPr sz="2600">
                <a:solidFill>
                  <a:schemeClr val="tx1"/>
                </a:solidFill>
                <a:latin typeface="Gill Sans MT" pitchFamily="34" charset="0"/>
              </a:defRPr>
            </a:lvl8pPr>
            <a:lvl9pPr marL="1828800" algn="r" defTabSz="457200" rtl="0" fontAlgn="base">
              <a:spcBef>
                <a:spcPct val="0"/>
              </a:spcBef>
              <a:spcAft>
                <a:spcPct val="0"/>
              </a:spcAft>
              <a:defRPr sz="2600">
                <a:solidFill>
                  <a:schemeClr val="tx1"/>
                </a:solidFill>
                <a:latin typeface="Gill Sans MT" pitchFamily="34" charset="0"/>
              </a:defRPr>
            </a:lvl9pPr>
          </a:lstStyle>
          <a:p>
            <a:pPr algn="ctr">
              <a:defRPr/>
            </a:pPr>
            <a:r>
              <a:rPr lang="it-IT" sz="4400" b="1" i="1" dirty="0" smtClean="0">
                <a:solidFill>
                  <a:schemeClr val="tx1">
                    <a:lumMod val="85000"/>
                    <a:lumOff val="15000"/>
                  </a:schemeClr>
                </a:solidFill>
                <a:effectLst>
                  <a:outerShdw blurRad="38100" dist="38100" dir="2700000" algn="tl">
                    <a:srgbClr val="000000">
                      <a:alpha val="43137"/>
                    </a:srgbClr>
                  </a:outerShdw>
                  <a:reflection blurRad="6350" stA="8000" endA="300" endPos="32000" dist="12700" dir="5400000" sy="-100000" algn="bl" rotWithShape="0"/>
                </a:effectLst>
              </a:rPr>
              <a:t>Come ottenere una RCP di Qualità</a:t>
            </a:r>
            <a:endParaRPr lang="en-US" sz="4400" b="1" i="1" dirty="0">
              <a:solidFill>
                <a:schemeClr val="tx1">
                  <a:lumMod val="85000"/>
                  <a:lumOff val="15000"/>
                </a:schemeClr>
              </a:solidFill>
              <a:effectLst>
                <a:outerShdw blurRad="38100" dist="38100" dir="2700000" algn="tl">
                  <a:srgbClr val="000000">
                    <a:alpha val="43137"/>
                  </a:srgbClr>
                </a:outerShdw>
                <a:reflection blurRad="6350" stA="8000" endA="300" endPos="32000" dist="12700" dir="5400000" sy="-100000" algn="bl" rotWithShape="0"/>
              </a:effectLst>
            </a:endParaRPr>
          </a:p>
        </p:txBody>
      </p:sp>
    </p:spTree>
    <p:extLst>
      <p:ext uri="{BB962C8B-B14F-4D97-AF65-F5344CB8AC3E}">
        <p14:creationId xmlns="" xmlns:p14="http://schemas.microsoft.com/office/powerpoint/2010/main" val="918966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4294967295"/>
          </p:nvPr>
        </p:nvSpPr>
        <p:spPr>
          <a:xfrm>
            <a:off x="641350" y="1152525"/>
            <a:ext cx="7773988" cy="5110163"/>
          </a:xfrm>
        </p:spPr>
        <p:txBody>
          <a:bodyPr/>
          <a:lstStyle/>
          <a:p>
            <a:pPr marL="0" indent="0" eaLnBrk="1" hangingPunct="1">
              <a:buFont typeface="Arial" charset="0"/>
              <a:buNone/>
              <a:defRPr/>
            </a:pPr>
            <a:endParaRPr lang="en-GB" sz="1800" b="1" dirty="0" smtClean="0"/>
          </a:p>
          <a:p>
            <a:pPr eaLnBrk="1" hangingPunct="1">
              <a:buFont typeface="Arial" charset="0"/>
              <a:buChar char="•"/>
              <a:defRPr/>
            </a:pPr>
            <a:endParaRPr lang="en-GB" b="1" dirty="0" smtClean="0"/>
          </a:p>
          <a:p>
            <a:pPr marL="914400" lvl="2" indent="0" eaLnBrk="1" hangingPunct="1">
              <a:buFont typeface="Arial" charset="0"/>
              <a:buNone/>
              <a:defRPr/>
            </a:pPr>
            <a:endParaRPr lang="en-GB" b="1" dirty="0" smtClean="0"/>
          </a:p>
          <a:p>
            <a:pPr lvl="1" eaLnBrk="1" hangingPunct="1">
              <a:buFont typeface="Arial" charset="0"/>
              <a:buChar char="–"/>
              <a:defRPr/>
            </a:pPr>
            <a:endParaRPr lang="en-GB" b="1" dirty="0" smtClean="0"/>
          </a:p>
          <a:p>
            <a:pPr eaLnBrk="1" hangingPunct="1">
              <a:buFont typeface="Arial" charset="0"/>
              <a:buChar char="•"/>
              <a:defRPr/>
            </a:pPr>
            <a:endParaRPr lang="en-GB" sz="1800" b="1" dirty="0" smtClean="0"/>
          </a:p>
          <a:p>
            <a:pPr eaLnBrk="1" hangingPunct="1">
              <a:buFont typeface="Arial" charset="0"/>
              <a:buNone/>
              <a:defRPr/>
            </a:pPr>
            <a:r>
              <a:rPr lang="en-GB" sz="1400" dirty="0" smtClean="0"/>
              <a:t>	</a:t>
            </a:r>
            <a:endParaRPr lang="en-GB" sz="1200" dirty="0" smtClean="0"/>
          </a:p>
          <a:p>
            <a:pPr eaLnBrk="1" hangingPunct="1">
              <a:buFont typeface="Arial" charset="0"/>
              <a:buNone/>
              <a:defRPr/>
            </a:pPr>
            <a:r>
              <a:rPr lang="en-GB" sz="1400" dirty="0" smtClean="0"/>
              <a:t>	</a:t>
            </a:r>
          </a:p>
          <a:p>
            <a:pPr eaLnBrk="1" hangingPunct="1">
              <a:buFont typeface="Arial" charset="0"/>
              <a:buChar char="•"/>
              <a:defRPr/>
            </a:pPr>
            <a:endParaRPr lang="en-US" dirty="0" smtClean="0"/>
          </a:p>
        </p:txBody>
      </p:sp>
      <p:sp>
        <p:nvSpPr>
          <p:cNvPr id="6" name="Content Placeholder 2"/>
          <p:cNvSpPr txBox="1">
            <a:spLocks/>
          </p:cNvSpPr>
          <p:nvPr/>
        </p:nvSpPr>
        <p:spPr>
          <a:xfrm>
            <a:off x="3486891" y="980728"/>
            <a:ext cx="5103812" cy="5759339"/>
          </a:xfrm>
          <a:prstGeom prst="rect">
            <a:avLst/>
          </a:prstGeom>
        </p:spPr>
        <p:txBody>
          <a:bodyPr>
            <a:normAutofit/>
          </a:bodyPr>
          <a:lst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US" sz="1900" dirty="0" smtClean="0">
              <a:solidFill>
                <a:prstClr val="black"/>
              </a:solidFill>
            </a:endParaRPr>
          </a:p>
          <a:p>
            <a:pPr>
              <a:defRPr/>
            </a:pPr>
            <a:r>
              <a:rPr lang="en-US" sz="2400" dirty="0" err="1" smtClean="0">
                <a:solidFill>
                  <a:prstClr val="black"/>
                </a:solidFill>
              </a:rPr>
              <a:t>Iniziare</a:t>
            </a:r>
            <a:r>
              <a:rPr lang="en-US" sz="2400" dirty="0" smtClean="0">
                <a:solidFill>
                  <a:prstClr val="black"/>
                </a:solidFill>
              </a:rPr>
              <a:t> le </a:t>
            </a:r>
            <a:r>
              <a:rPr lang="en-US" sz="2400" dirty="0" err="1" smtClean="0">
                <a:solidFill>
                  <a:prstClr val="black"/>
                </a:solidFill>
              </a:rPr>
              <a:t>compressioni</a:t>
            </a:r>
            <a:r>
              <a:rPr lang="en-US" sz="2400" dirty="0" smtClean="0">
                <a:solidFill>
                  <a:prstClr val="black"/>
                </a:solidFill>
              </a:rPr>
              <a:t> </a:t>
            </a:r>
            <a:r>
              <a:rPr lang="en-US" sz="2400" dirty="0" err="1" smtClean="0">
                <a:solidFill>
                  <a:prstClr val="black"/>
                </a:solidFill>
              </a:rPr>
              <a:t>entro</a:t>
            </a:r>
            <a:r>
              <a:rPr lang="en-US" sz="2400" dirty="0" smtClean="0">
                <a:solidFill>
                  <a:prstClr val="black"/>
                </a:solidFill>
              </a:rPr>
              <a:t> 10 secondi dal </a:t>
            </a:r>
            <a:r>
              <a:rPr lang="en-US" sz="2400" dirty="0" err="1" smtClean="0">
                <a:solidFill>
                  <a:prstClr val="black"/>
                </a:solidFill>
              </a:rPr>
              <a:t>riconoscimento</a:t>
            </a:r>
            <a:r>
              <a:rPr lang="en-US" sz="2400" dirty="0" smtClean="0">
                <a:solidFill>
                  <a:prstClr val="black"/>
                </a:solidFill>
              </a:rPr>
              <a:t> CA</a:t>
            </a:r>
          </a:p>
          <a:p>
            <a:pPr>
              <a:defRPr/>
            </a:pPr>
            <a:r>
              <a:rPr lang="en-US" sz="2400" dirty="0" err="1" smtClean="0">
                <a:solidFill>
                  <a:prstClr val="black"/>
                </a:solidFill>
              </a:rPr>
              <a:t>Spingere</a:t>
            </a:r>
            <a:r>
              <a:rPr lang="en-US" sz="2400" dirty="0" smtClean="0">
                <a:solidFill>
                  <a:prstClr val="black"/>
                </a:solidFill>
              </a:rPr>
              <a:t> forte e </a:t>
            </a:r>
            <a:r>
              <a:rPr lang="en-US" sz="2400" dirty="0" err="1" smtClean="0">
                <a:solidFill>
                  <a:prstClr val="black"/>
                </a:solidFill>
              </a:rPr>
              <a:t>spingere</a:t>
            </a:r>
            <a:r>
              <a:rPr lang="en-US" sz="2400" dirty="0" smtClean="0">
                <a:solidFill>
                  <a:prstClr val="black"/>
                </a:solidFill>
              </a:rPr>
              <a:t> </a:t>
            </a:r>
            <a:r>
              <a:rPr lang="en-US" sz="2400" dirty="0" err="1" smtClean="0">
                <a:solidFill>
                  <a:prstClr val="black"/>
                </a:solidFill>
              </a:rPr>
              <a:t>veloce</a:t>
            </a:r>
            <a:endParaRPr lang="en-US" sz="2400" dirty="0" smtClean="0">
              <a:solidFill>
                <a:prstClr val="black"/>
              </a:solidFill>
            </a:endParaRPr>
          </a:p>
          <a:p>
            <a:pPr lvl="1">
              <a:buFont typeface="Wingdings" pitchFamily="2" charset="2"/>
              <a:buChar char="q"/>
              <a:defRPr/>
            </a:pPr>
            <a:r>
              <a:rPr lang="en-US" dirty="0" smtClean="0">
                <a:solidFill>
                  <a:prstClr val="black"/>
                </a:solidFill>
              </a:rPr>
              <a:t>Almeno100 </a:t>
            </a:r>
            <a:r>
              <a:rPr lang="en-US" dirty="0" err="1" smtClean="0">
                <a:solidFill>
                  <a:prstClr val="black"/>
                </a:solidFill>
              </a:rPr>
              <a:t>compressioni</a:t>
            </a:r>
            <a:r>
              <a:rPr lang="en-US" dirty="0" smtClean="0">
                <a:solidFill>
                  <a:prstClr val="black"/>
                </a:solidFill>
              </a:rPr>
              <a:t> per </a:t>
            </a:r>
            <a:r>
              <a:rPr lang="en-US" dirty="0" err="1" smtClean="0">
                <a:solidFill>
                  <a:prstClr val="black"/>
                </a:solidFill>
              </a:rPr>
              <a:t>minuto</a:t>
            </a:r>
            <a:endParaRPr lang="en-US" dirty="0" smtClean="0">
              <a:solidFill>
                <a:prstClr val="black"/>
              </a:solidFill>
            </a:endParaRPr>
          </a:p>
          <a:p>
            <a:pPr lvl="1">
              <a:buFont typeface="Wingdings" pitchFamily="2" charset="2"/>
              <a:buChar char="q"/>
              <a:defRPr/>
            </a:pPr>
            <a:r>
              <a:rPr lang="en-US" dirty="0" err="1" smtClean="0">
                <a:solidFill>
                  <a:prstClr val="black"/>
                </a:solidFill>
              </a:rPr>
              <a:t>Profondità</a:t>
            </a:r>
            <a:r>
              <a:rPr lang="en-US" dirty="0" smtClean="0">
                <a:solidFill>
                  <a:prstClr val="black"/>
                </a:solidFill>
              </a:rPr>
              <a:t> </a:t>
            </a:r>
            <a:r>
              <a:rPr lang="en-US" dirty="0" err="1" smtClean="0">
                <a:solidFill>
                  <a:prstClr val="black"/>
                </a:solidFill>
              </a:rPr>
              <a:t>almeno</a:t>
            </a:r>
            <a:r>
              <a:rPr lang="en-US" dirty="0" smtClean="0">
                <a:solidFill>
                  <a:prstClr val="black"/>
                </a:solidFill>
              </a:rPr>
              <a:t> di 5 cm </a:t>
            </a:r>
            <a:r>
              <a:rPr lang="en-US" dirty="0" err="1" smtClean="0">
                <a:solidFill>
                  <a:prstClr val="black"/>
                </a:solidFill>
              </a:rPr>
              <a:t>negli</a:t>
            </a:r>
            <a:r>
              <a:rPr lang="en-US" dirty="0" smtClean="0">
                <a:solidFill>
                  <a:prstClr val="black"/>
                </a:solidFill>
              </a:rPr>
              <a:t> </a:t>
            </a:r>
            <a:r>
              <a:rPr lang="en-US" dirty="0" err="1" smtClean="0">
                <a:solidFill>
                  <a:prstClr val="black"/>
                </a:solidFill>
              </a:rPr>
              <a:t>adulti</a:t>
            </a:r>
            <a:r>
              <a:rPr lang="en-US" dirty="0" smtClean="0">
                <a:solidFill>
                  <a:prstClr val="black"/>
                </a:solidFill>
              </a:rPr>
              <a:t> </a:t>
            </a:r>
          </a:p>
          <a:p>
            <a:pPr marL="457200" lvl="1" indent="0">
              <a:buFont typeface="Arial" charset="0"/>
              <a:buNone/>
              <a:defRPr/>
            </a:pPr>
            <a:endParaRPr lang="en-US" dirty="0" smtClean="0">
              <a:solidFill>
                <a:prstClr val="black"/>
              </a:solidFill>
            </a:endParaRPr>
          </a:p>
          <a:p>
            <a:pPr>
              <a:defRPr/>
            </a:pPr>
            <a:r>
              <a:rPr lang="en-US" sz="2400" dirty="0" err="1" smtClean="0">
                <a:solidFill>
                  <a:prstClr val="black"/>
                </a:solidFill>
              </a:rPr>
              <a:t>Rilascio</a:t>
            </a:r>
            <a:r>
              <a:rPr lang="en-US" sz="2400" dirty="0" smtClean="0">
                <a:solidFill>
                  <a:prstClr val="black"/>
                </a:solidFill>
              </a:rPr>
              <a:t> </a:t>
            </a:r>
            <a:r>
              <a:rPr lang="en-US" sz="2400" dirty="0" err="1" smtClean="0">
                <a:solidFill>
                  <a:prstClr val="black"/>
                </a:solidFill>
              </a:rPr>
              <a:t>completo</a:t>
            </a:r>
            <a:r>
              <a:rPr lang="en-US" sz="2400" dirty="0" smtClean="0">
                <a:solidFill>
                  <a:prstClr val="black"/>
                </a:solidFill>
              </a:rPr>
              <a:t> del </a:t>
            </a:r>
            <a:r>
              <a:rPr lang="en-US" sz="2400" dirty="0" err="1" smtClean="0">
                <a:solidFill>
                  <a:prstClr val="black"/>
                </a:solidFill>
              </a:rPr>
              <a:t>torace</a:t>
            </a:r>
            <a:r>
              <a:rPr lang="en-US" sz="2400" dirty="0" smtClean="0">
                <a:solidFill>
                  <a:prstClr val="black"/>
                </a:solidFill>
              </a:rPr>
              <a:t> </a:t>
            </a:r>
          </a:p>
          <a:p>
            <a:pPr>
              <a:defRPr/>
            </a:pPr>
            <a:r>
              <a:rPr lang="en-US" sz="2400" dirty="0" err="1" smtClean="0">
                <a:solidFill>
                  <a:prstClr val="black"/>
                </a:solidFill>
              </a:rPr>
              <a:t>Interruzioni</a:t>
            </a:r>
            <a:r>
              <a:rPr lang="en-US" sz="2400" dirty="0" smtClean="0">
                <a:solidFill>
                  <a:prstClr val="black"/>
                </a:solidFill>
              </a:rPr>
              <a:t> </a:t>
            </a:r>
            <a:r>
              <a:rPr lang="en-US" sz="2400" dirty="0" err="1" smtClean="0">
                <a:solidFill>
                  <a:prstClr val="black"/>
                </a:solidFill>
              </a:rPr>
              <a:t>minime</a:t>
            </a:r>
            <a:r>
              <a:rPr lang="en-US" sz="2400" dirty="0" smtClean="0">
                <a:solidFill>
                  <a:prstClr val="black"/>
                </a:solidFill>
              </a:rPr>
              <a:t> </a:t>
            </a:r>
            <a:endParaRPr lang="en-US" dirty="0" smtClean="0">
              <a:solidFill>
                <a:prstClr val="black"/>
              </a:solidFill>
            </a:endParaRPr>
          </a:p>
          <a:p>
            <a:pPr lvl="1">
              <a:buFont typeface="Wingdings" pitchFamily="2" charset="2"/>
              <a:buChar char="q"/>
              <a:defRPr/>
            </a:pPr>
            <a:r>
              <a:rPr lang="en-US" dirty="0" err="1" smtClean="0">
                <a:solidFill>
                  <a:prstClr val="black"/>
                </a:solidFill>
              </a:rPr>
              <a:t>Ridurre</a:t>
            </a:r>
            <a:r>
              <a:rPr lang="en-US" dirty="0" smtClean="0">
                <a:solidFill>
                  <a:prstClr val="black"/>
                </a:solidFill>
              </a:rPr>
              <a:t> al </a:t>
            </a:r>
            <a:r>
              <a:rPr lang="en-US" dirty="0" err="1" smtClean="0">
                <a:solidFill>
                  <a:prstClr val="black"/>
                </a:solidFill>
              </a:rPr>
              <a:t>minimo</a:t>
            </a:r>
            <a:r>
              <a:rPr lang="en-US" dirty="0" smtClean="0">
                <a:solidFill>
                  <a:prstClr val="black"/>
                </a:solidFill>
              </a:rPr>
              <a:t> </a:t>
            </a:r>
            <a:r>
              <a:rPr lang="en-US" dirty="0" err="1" smtClean="0">
                <a:solidFill>
                  <a:prstClr val="black"/>
                </a:solidFill>
              </a:rPr>
              <a:t>il</a:t>
            </a:r>
            <a:r>
              <a:rPr lang="en-US" dirty="0" smtClean="0">
                <a:solidFill>
                  <a:prstClr val="black"/>
                </a:solidFill>
              </a:rPr>
              <a:t> tempo hands-off </a:t>
            </a:r>
          </a:p>
          <a:p>
            <a:pPr marL="457200" lvl="1" indent="0">
              <a:buFont typeface="Arial" charset="0"/>
              <a:buNone/>
              <a:defRPr/>
            </a:pPr>
            <a:endParaRPr lang="en-US" dirty="0" smtClean="0">
              <a:solidFill>
                <a:prstClr val="black"/>
              </a:solidFill>
            </a:endParaRPr>
          </a:p>
          <a:p>
            <a:pPr>
              <a:defRPr/>
            </a:pPr>
            <a:r>
              <a:rPr lang="en-US" sz="2400" dirty="0" err="1" smtClean="0">
                <a:solidFill>
                  <a:prstClr val="black"/>
                </a:solidFill>
              </a:rPr>
              <a:t>Fornire</a:t>
            </a:r>
            <a:r>
              <a:rPr lang="en-US" sz="2400" dirty="0" smtClean="0">
                <a:solidFill>
                  <a:prstClr val="black"/>
                </a:solidFill>
              </a:rPr>
              <a:t> aria </a:t>
            </a:r>
            <a:r>
              <a:rPr lang="en-US" sz="2400" dirty="0" err="1" smtClean="0">
                <a:solidFill>
                  <a:prstClr val="black"/>
                </a:solidFill>
              </a:rPr>
              <a:t>che</a:t>
            </a:r>
            <a:r>
              <a:rPr lang="en-US" sz="2400" dirty="0" smtClean="0">
                <a:solidFill>
                  <a:prstClr val="black"/>
                </a:solidFill>
              </a:rPr>
              <a:t> </a:t>
            </a:r>
            <a:r>
              <a:rPr lang="en-US" sz="2400" dirty="0" err="1" smtClean="0">
                <a:solidFill>
                  <a:prstClr val="black"/>
                </a:solidFill>
              </a:rPr>
              <a:t>produca</a:t>
            </a:r>
            <a:r>
              <a:rPr lang="en-US" sz="2400" dirty="0" smtClean="0">
                <a:solidFill>
                  <a:prstClr val="black"/>
                </a:solidFill>
              </a:rPr>
              <a:t> un </a:t>
            </a:r>
            <a:r>
              <a:rPr lang="en-US" sz="2400" dirty="0" err="1" smtClean="0">
                <a:solidFill>
                  <a:prstClr val="black"/>
                </a:solidFill>
              </a:rPr>
              <a:t>sollevamento</a:t>
            </a:r>
            <a:r>
              <a:rPr lang="en-US" sz="2400" dirty="0" smtClean="0">
                <a:solidFill>
                  <a:prstClr val="black"/>
                </a:solidFill>
              </a:rPr>
              <a:t> del </a:t>
            </a:r>
            <a:r>
              <a:rPr lang="en-US" sz="2400" dirty="0" err="1" smtClean="0">
                <a:solidFill>
                  <a:prstClr val="black"/>
                </a:solidFill>
              </a:rPr>
              <a:t>torace</a:t>
            </a:r>
            <a:endParaRPr lang="en-US" sz="2400" dirty="0" smtClean="0">
              <a:solidFill>
                <a:prstClr val="black"/>
              </a:solidFill>
            </a:endParaRPr>
          </a:p>
          <a:p>
            <a:pPr>
              <a:defRPr/>
            </a:pPr>
            <a:r>
              <a:rPr lang="en-US" sz="2400" dirty="0" err="1" smtClean="0">
                <a:solidFill>
                  <a:prstClr val="black"/>
                </a:solidFill>
              </a:rPr>
              <a:t>Evitare</a:t>
            </a:r>
            <a:r>
              <a:rPr lang="en-US" sz="2400" dirty="0" smtClean="0">
                <a:solidFill>
                  <a:prstClr val="black"/>
                </a:solidFill>
              </a:rPr>
              <a:t> </a:t>
            </a:r>
            <a:r>
              <a:rPr lang="en-US" sz="2400" dirty="0" err="1" smtClean="0">
                <a:solidFill>
                  <a:prstClr val="black"/>
                </a:solidFill>
              </a:rPr>
              <a:t>una</a:t>
            </a:r>
            <a:r>
              <a:rPr lang="en-US" sz="2400" dirty="0" smtClean="0">
                <a:solidFill>
                  <a:prstClr val="black"/>
                </a:solidFill>
              </a:rPr>
              <a:t> </a:t>
            </a:r>
            <a:r>
              <a:rPr lang="en-US" sz="2400" dirty="0" err="1" smtClean="0">
                <a:solidFill>
                  <a:prstClr val="black"/>
                </a:solidFill>
              </a:rPr>
              <a:t>ventilazione</a:t>
            </a:r>
            <a:r>
              <a:rPr lang="en-US" sz="2400" dirty="0" smtClean="0">
                <a:solidFill>
                  <a:prstClr val="black"/>
                </a:solidFill>
              </a:rPr>
              <a:t> </a:t>
            </a:r>
            <a:r>
              <a:rPr lang="en-US" sz="2400" dirty="0" err="1" smtClean="0">
                <a:solidFill>
                  <a:prstClr val="black"/>
                </a:solidFill>
              </a:rPr>
              <a:t>eccessiva</a:t>
            </a:r>
            <a:r>
              <a:rPr lang="en-US" sz="2400" dirty="0" smtClean="0">
                <a:solidFill>
                  <a:prstClr val="black"/>
                </a:solidFill>
              </a:rPr>
              <a:t> </a:t>
            </a:r>
            <a:endParaRPr lang="en-US" sz="3200" dirty="0" smtClean="0">
              <a:solidFill>
                <a:prstClr val="black"/>
              </a:solidFill>
            </a:endParaRPr>
          </a:p>
          <a:p>
            <a:pPr marL="0" indent="0">
              <a:buFont typeface="Arial" charset="0"/>
              <a:buNone/>
              <a:defRPr/>
            </a:pPr>
            <a:endParaRPr lang="en-US" sz="2400" dirty="0">
              <a:solidFill>
                <a:prstClr val="black"/>
              </a:solidFill>
            </a:endParaRPr>
          </a:p>
        </p:txBody>
      </p:sp>
      <p:pic>
        <p:nvPicPr>
          <p:cNvPr id="819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628" y="1517692"/>
            <a:ext cx="2560638" cy="4833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bwMode="auto">
          <a:xfrm>
            <a:off x="2116899" y="103188"/>
            <a:ext cx="6423700" cy="7969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r" defTabSz="457200" rtl="0" eaLnBrk="0" fontAlgn="base" hangingPunct="0">
              <a:spcBef>
                <a:spcPct val="0"/>
              </a:spcBef>
              <a:spcAft>
                <a:spcPct val="0"/>
              </a:spcAft>
              <a:defRPr sz="2600" kern="1200">
                <a:solidFill>
                  <a:schemeClr val="tx1"/>
                </a:solidFill>
                <a:effectLst>
                  <a:reflection blurRad="6350" stA="8000" endA="300" endPos="32000" dist="12700" dir="5400000" sy="-100000" algn="bl" rotWithShape="0"/>
                </a:effectLst>
                <a:latin typeface="+mj-lt"/>
                <a:ea typeface="+mj-ea"/>
                <a:cs typeface="+mj-cs"/>
              </a:defRPr>
            </a:lvl1pPr>
            <a:lvl2pPr algn="r" defTabSz="457200" rtl="0" eaLnBrk="0" fontAlgn="base" hangingPunct="0">
              <a:spcBef>
                <a:spcPct val="0"/>
              </a:spcBef>
              <a:spcAft>
                <a:spcPct val="0"/>
              </a:spcAft>
              <a:defRPr sz="2600">
                <a:solidFill>
                  <a:schemeClr val="tx1"/>
                </a:solidFill>
                <a:latin typeface="Gill Sans MT" pitchFamily="34" charset="0"/>
              </a:defRPr>
            </a:lvl2pPr>
            <a:lvl3pPr algn="r" defTabSz="457200" rtl="0" eaLnBrk="0" fontAlgn="base" hangingPunct="0">
              <a:spcBef>
                <a:spcPct val="0"/>
              </a:spcBef>
              <a:spcAft>
                <a:spcPct val="0"/>
              </a:spcAft>
              <a:defRPr sz="2600">
                <a:solidFill>
                  <a:schemeClr val="tx1"/>
                </a:solidFill>
                <a:latin typeface="Gill Sans MT" pitchFamily="34" charset="0"/>
              </a:defRPr>
            </a:lvl3pPr>
            <a:lvl4pPr algn="r" defTabSz="457200" rtl="0" eaLnBrk="0" fontAlgn="base" hangingPunct="0">
              <a:spcBef>
                <a:spcPct val="0"/>
              </a:spcBef>
              <a:spcAft>
                <a:spcPct val="0"/>
              </a:spcAft>
              <a:defRPr sz="2600">
                <a:solidFill>
                  <a:schemeClr val="tx1"/>
                </a:solidFill>
                <a:latin typeface="Gill Sans MT" pitchFamily="34" charset="0"/>
              </a:defRPr>
            </a:lvl4pPr>
            <a:lvl5pPr algn="r" defTabSz="457200" rtl="0" eaLnBrk="0" fontAlgn="base" hangingPunct="0">
              <a:spcBef>
                <a:spcPct val="0"/>
              </a:spcBef>
              <a:spcAft>
                <a:spcPct val="0"/>
              </a:spcAft>
              <a:defRPr sz="2600">
                <a:solidFill>
                  <a:schemeClr val="tx1"/>
                </a:solidFill>
                <a:latin typeface="Gill Sans MT" pitchFamily="34" charset="0"/>
              </a:defRPr>
            </a:lvl5pPr>
            <a:lvl6pPr marL="457200" algn="r" defTabSz="457200" rtl="0" fontAlgn="base">
              <a:spcBef>
                <a:spcPct val="0"/>
              </a:spcBef>
              <a:spcAft>
                <a:spcPct val="0"/>
              </a:spcAft>
              <a:defRPr sz="2600">
                <a:solidFill>
                  <a:schemeClr val="tx1"/>
                </a:solidFill>
                <a:latin typeface="Gill Sans MT" pitchFamily="34" charset="0"/>
              </a:defRPr>
            </a:lvl6pPr>
            <a:lvl7pPr marL="914400" algn="r" defTabSz="457200" rtl="0" fontAlgn="base">
              <a:spcBef>
                <a:spcPct val="0"/>
              </a:spcBef>
              <a:spcAft>
                <a:spcPct val="0"/>
              </a:spcAft>
              <a:defRPr sz="2600">
                <a:solidFill>
                  <a:schemeClr val="tx1"/>
                </a:solidFill>
                <a:latin typeface="Gill Sans MT" pitchFamily="34" charset="0"/>
              </a:defRPr>
            </a:lvl7pPr>
            <a:lvl8pPr marL="1371600" algn="r" defTabSz="457200" rtl="0" fontAlgn="base">
              <a:spcBef>
                <a:spcPct val="0"/>
              </a:spcBef>
              <a:spcAft>
                <a:spcPct val="0"/>
              </a:spcAft>
              <a:defRPr sz="2600">
                <a:solidFill>
                  <a:schemeClr val="tx1"/>
                </a:solidFill>
                <a:latin typeface="Gill Sans MT" pitchFamily="34" charset="0"/>
              </a:defRPr>
            </a:lvl8pPr>
            <a:lvl9pPr marL="1828800" algn="r" defTabSz="457200" rtl="0" fontAlgn="base">
              <a:spcBef>
                <a:spcPct val="0"/>
              </a:spcBef>
              <a:spcAft>
                <a:spcPct val="0"/>
              </a:spcAft>
              <a:defRPr sz="2600">
                <a:solidFill>
                  <a:schemeClr val="tx1"/>
                </a:solidFill>
                <a:latin typeface="Gill Sans MT" pitchFamily="34" charset="0"/>
              </a:defRPr>
            </a:lvl9pPr>
          </a:lstStyle>
          <a:p>
            <a:pPr eaLnBrk="1" hangingPunct="1"/>
            <a:r>
              <a:rPr lang="en-US" dirty="0" smtClean="0">
                <a:solidFill>
                  <a:prstClr val="black"/>
                </a:solidFill>
                <a:effectLst/>
              </a:rPr>
              <a:t>Le </a:t>
            </a:r>
            <a:r>
              <a:rPr lang="en-US" dirty="0" err="1" smtClean="0">
                <a:solidFill>
                  <a:prstClr val="black"/>
                </a:solidFill>
                <a:effectLst/>
              </a:rPr>
              <a:t>Conoscenze</a:t>
            </a:r>
            <a:endParaRPr lang="en-US" dirty="0" smtClean="0">
              <a:solidFill>
                <a:prstClr val="black"/>
              </a:solidFill>
              <a:effectLst/>
            </a:endParaRPr>
          </a:p>
        </p:txBody>
      </p:sp>
    </p:spTree>
    <p:extLst>
      <p:ext uri="{BB962C8B-B14F-4D97-AF65-F5344CB8AC3E}">
        <p14:creationId xmlns="" xmlns:p14="http://schemas.microsoft.com/office/powerpoint/2010/main" val="1387536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064" y="2741662"/>
            <a:ext cx="4790341" cy="1620707"/>
          </a:xfrm>
        </p:spPr>
        <p:txBody>
          <a:bodyPr/>
          <a:lstStyle/>
          <a:p>
            <a:r>
              <a:rPr lang="it-IT" dirty="0" smtClean="0"/>
              <a:t>Le Evidenze Scientifiche</a:t>
            </a:r>
            <a:endParaRPr lang="en-US" dirty="0"/>
          </a:p>
        </p:txBody>
      </p:sp>
    </p:spTree>
    <p:extLst>
      <p:ext uri="{BB962C8B-B14F-4D97-AF65-F5344CB8AC3E}">
        <p14:creationId xmlns="" xmlns:p14="http://schemas.microsoft.com/office/powerpoint/2010/main" val="2687610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it-IT" dirty="0" smtClean="0"/>
              <a:t>Studi Clinici</a:t>
            </a:r>
            <a:endParaRPr lang="en-US" dirty="0"/>
          </a:p>
        </p:txBody>
      </p:sp>
      <p:sp>
        <p:nvSpPr>
          <p:cNvPr id="3" name="Rectangle 3"/>
          <p:cNvSpPr txBox="1">
            <a:spLocks noChangeArrowheads="1"/>
          </p:cNvSpPr>
          <p:nvPr/>
        </p:nvSpPr>
        <p:spPr>
          <a:xfrm>
            <a:off x="686706" y="1412776"/>
            <a:ext cx="7728632" cy="5040560"/>
          </a:xfrm>
          <a:prstGeom prst="rect">
            <a:avLst/>
          </a:prstGeom>
          <a:extLst>
            <a:ext uri="{909E8E84-426E-40DD-AFC4-6F175D3DCCD1}">
              <a14:hiddenFill xmlns="" xmlns:a14="http://schemas.microsoft.com/office/drawing/2010/main">
                <a:solidFill>
                  <a:schemeClr val="bg1"/>
                </a:solidFill>
              </a14:hiddenFill>
            </a:ext>
          </a:extLst>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eaLnBrk="1" hangingPunct="1">
              <a:spcBef>
                <a:spcPts val="0"/>
              </a:spcBef>
              <a:buFont typeface="Arial" pitchFamily="34" charset="0"/>
              <a:buNone/>
              <a:defRPr/>
            </a:pPr>
            <a:r>
              <a:rPr lang="it-IT" dirty="0" smtClean="0">
                <a:solidFill>
                  <a:prstClr val="black"/>
                </a:solidFill>
              </a:rPr>
              <a:t>«</a:t>
            </a:r>
            <a:r>
              <a:rPr lang="it-IT" dirty="0" err="1">
                <a:solidFill>
                  <a:prstClr val="black"/>
                </a:solidFill>
              </a:rPr>
              <a:t>C</a:t>
            </a:r>
            <a:r>
              <a:rPr lang="it-IT" dirty="0" err="1" smtClean="0">
                <a:solidFill>
                  <a:prstClr val="black"/>
                </a:solidFill>
              </a:rPr>
              <a:t>hest</a:t>
            </a:r>
            <a:r>
              <a:rPr lang="it-IT" dirty="0" smtClean="0">
                <a:solidFill>
                  <a:prstClr val="black"/>
                </a:solidFill>
              </a:rPr>
              <a:t> </a:t>
            </a:r>
            <a:r>
              <a:rPr lang="it-IT" dirty="0" err="1" smtClean="0">
                <a:solidFill>
                  <a:prstClr val="black"/>
                </a:solidFill>
              </a:rPr>
              <a:t>Compression</a:t>
            </a:r>
            <a:r>
              <a:rPr lang="it-IT" dirty="0" smtClean="0">
                <a:solidFill>
                  <a:prstClr val="black"/>
                </a:solidFill>
              </a:rPr>
              <a:t> </a:t>
            </a:r>
            <a:r>
              <a:rPr lang="it-IT" dirty="0" err="1" smtClean="0">
                <a:solidFill>
                  <a:prstClr val="black"/>
                </a:solidFill>
              </a:rPr>
              <a:t>Fraction</a:t>
            </a:r>
            <a:r>
              <a:rPr lang="it-IT" dirty="0" smtClean="0">
                <a:solidFill>
                  <a:prstClr val="black"/>
                </a:solidFill>
              </a:rPr>
              <a:t> </a:t>
            </a:r>
            <a:r>
              <a:rPr lang="it-IT" dirty="0" err="1" smtClean="0">
                <a:solidFill>
                  <a:prstClr val="black"/>
                </a:solidFill>
              </a:rPr>
              <a:t>Determines</a:t>
            </a:r>
            <a:r>
              <a:rPr lang="it-IT" dirty="0" smtClean="0">
                <a:solidFill>
                  <a:prstClr val="black"/>
                </a:solidFill>
              </a:rPr>
              <a:t> </a:t>
            </a:r>
            <a:r>
              <a:rPr lang="it-IT" dirty="0" err="1" smtClean="0">
                <a:solidFill>
                  <a:prstClr val="black"/>
                </a:solidFill>
              </a:rPr>
              <a:t>Survival</a:t>
            </a:r>
            <a:r>
              <a:rPr lang="it-IT" dirty="0" smtClean="0">
                <a:solidFill>
                  <a:prstClr val="black"/>
                </a:solidFill>
              </a:rPr>
              <a:t> in </a:t>
            </a:r>
            <a:r>
              <a:rPr lang="it-IT" dirty="0" err="1" smtClean="0">
                <a:solidFill>
                  <a:prstClr val="black"/>
                </a:solidFill>
              </a:rPr>
              <a:t>Patients</a:t>
            </a:r>
            <a:r>
              <a:rPr lang="it-IT" dirty="0" smtClean="0">
                <a:solidFill>
                  <a:prstClr val="black"/>
                </a:solidFill>
              </a:rPr>
              <a:t> with Out-of-Hospital VF»</a:t>
            </a:r>
          </a:p>
          <a:p>
            <a:pPr marL="0" lvl="1" indent="0" algn="r" eaLnBrk="1" hangingPunct="1">
              <a:spcBef>
                <a:spcPts val="0"/>
              </a:spcBef>
              <a:buFont typeface="Arial" pitchFamily="34" charset="0"/>
              <a:buNone/>
              <a:defRPr/>
            </a:pPr>
            <a:r>
              <a:rPr lang="it-IT" sz="1800" dirty="0" err="1">
                <a:solidFill>
                  <a:prstClr val="black"/>
                </a:solidFill>
              </a:rPr>
              <a:t>Jim</a:t>
            </a:r>
            <a:r>
              <a:rPr lang="it-IT" sz="1800" dirty="0">
                <a:solidFill>
                  <a:prstClr val="black"/>
                </a:solidFill>
              </a:rPr>
              <a:t> </a:t>
            </a:r>
            <a:r>
              <a:rPr lang="it-IT" sz="1800" dirty="0" err="1">
                <a:solidFill>
                  <a:prstClr val="black"/>
                </a:solidFill>
              </a:rPr>
              <a:t>Christenson</a:t>
            </a:r>
            <a:r>
              <a:rPr lang="it-IT" sz="1800" dirty="0">
                <a:solidFill>
                  <a:prstClr val="black"/>
                </a:solidFill>
              </a:rPr>
              <a:t> et al – </a:t>
            </a:r>
            <a:r>
              <a:rPr lang="it-IT" sz="1800" i="1" dirty="0" err="1" smtClean="0">
                <a:solidFill>
                  <a:prstClr val="black"/>
                </a:solidFill>
              </a:rPr>
              <a:t>Circulation</a:t>
            </a:r>
            <a:r>
              <a:rPr lang="it-IT" sz="1800" dirty="0" smtClean="0">
                <a:solidFill>
                  <a:prstClr val="black"/>
                </a:solidFill>
              </a:rPr>
              <a:t> 2009 </a:t>
            </a:r>
          </a:p>
          <a:p>
            <a:pPr marL="0" lvl="1" indent="0" eaLnBrk="1" hangingPunct="1">
              <a:spcBef>
                <a:spcPts val="0"/>
              </a:spcBef>
              <a:buFont typeface="Arial" pitchFamily="34" charset="0"/>
              <a:buNone/>
              <a:defRPr/>
            </a:pPr>
            <a:endParaRPr lang="it-IT" sz="1600" dirty="0">
              <a:solidFill>
                <a:prstClr val="black"/>
              </a:solidFill>
            </a:endParaRPr>
          </a:p>
          <a:p>
            <a:pPr marL="0" lvl="1" indent="0" eaLnBrk="1" hangingPunct="1">
              <a:spcBef>
                <a:spcPts val="0"/>
              </a:spcBef>
              <a:buFont typeface="Arial" pitchFamily="34" charset="0"/>
              <a:buNone/>
              <a:defRPr/>
            </a:pPr>
            <a:endParaRPr lang="it-IT" sz="1600" dirty="0">
              <a:solidFill>
                <a:prstClr val="black"/>
              </a:solidFill>
            </a:endParaRPr>
          </a:p>
          <a:p>
            <a:pPr marL="0" lvl="1" indent="0" eaLnBrk="1" hangingPunct="1">
              <a:spcBef>
                <a:spcPts val="0"/>
              </a:spcBef>
              <a:buFont typeface="Arial" pitchFamily="34" charset="0"/>
              <a:buNone/>
              <a:defRPr/>
            </a:pPr>
            <a:endParaRPr lang="it-IT" sz="1600" b="1" dirty="0" smtClean="0">
              <a:solidFill>
                <a:prstClr val="black"/>
              </a:solidFill>
            </a:endParaRPr>
          </a:p>
          <a:p>
            <a:pPr marL="0" lvl="1" indent="0" eaLnBrk="1" hangingPunct="1">
              <a:spcBef>
                <a:spcPts val="0"/>
              </a:spcBef>
              <a:buFont typeface="Arial" pitchFamily="34" charset="0"/>
              <a:buNone/>
              <a:defRPr/>
            </a:pPr>
            <a:r>
              <a:rPr lang="it-IT" dirty="0" smtClean="0">
                <a:solidFill>
                  <a:prstClr val="black"/>
                </a:solidFill>
              </a:rPr>
              <a:t>Obiettivo:  Verificare se esiste correlazione tra gli effetti prodotti in termini di sopravvivenza di un aumento dei tempi di compressioni toraciche in un arresto cardiaco extra-ospedaliero. </a:t>
            </a:r>
          </a:p>
          <a:p>
            <a:pPr marL="0" lvl="1" indent="0" eaLnBrk="1" hangingPunct="1">
              <a:spcBef>
                <a:spcPts val="0"/>
              </a:spcBef>
              <a:buFont typeface="Arial" pitchFamily="34" charset="0"/>
              <a:buNone/>
              <a:defRPr/>
            </a:pPr>
            <a:endParaRPr lang="it-IT" sz="1600" dirty="0">
              <a:solidFill>
                <a:prstClr val="black"/>
              </a:solidFill>
            </a:endParaRPr>
          </a:p>
          <a:p>
            <a:pPr marL="0" lvl="1" indent="0" eaLnBrk="1" hangingPunct="1">
              <a:spcBef>
                <a:spcPts val="0"/>
              </a:spcBef>
              <a:buFont typeface="Arial" pitchFamily="34" charset="0"/>
              <a:buNone/>
              <a:defRPr/>
            </a:pPr>
            <a:r>
              <a:rPr lang="it-IT" sz="2400" b="1" dirty="0" smtClean="0">
                <a:solidFill>
                  <a:prstClr val="black"/>
                </a:solidFill>
              </a:rPr>
              <a:t>RISULTATO: Aumento del tempo di </a:t>
            </a:r>
            <a:r>
              <a:rPr lang="it-IT" sz="2400" b="1" dirty="0" err="1" smtClean="0">
                <a:solidFill>
                  <a:prstClr val="black"/>
                </a:solidFill>
              </a:rPr>
              <a:t>hands-on</a:t>
            </a:r>
            <a:r>
              <a:rPr lang="it-IT" sz="2400" b="1" dirty="0" smtClean="0">
                <a:solidFill>
                  <a:prstClr val="black"/>
                </a:solidFill>
              </a:rPr>
              <a:t> predittiva di una sopravvivenza migliore in pazienti con arresto cardiaco </a:t>
            </a:r>
            <a:r>
              <a:rPr lang="it-IT" sz="2400" b="1" dirty="0" err="1" smtClean="0">
                <a:solidFill>
                  <a:prstClr val="black"/>
                </a:solidFill>
              </a:rPr>
              <a:t>pre</a:t>
            </a:r>
            <a:r>
              <a:rPr lang="it-IT" sz="2400" b="1" dirty="0" smtClean="0">
                <a:solidFill>
                  <a:prstClr val="black"/>
                </a:solidFill>
              </a:rPr>
              <a:t>-ospedaliero.</a:t>
            </a:r>
          </a:p>
          <a:p>
            <a:pPr marL="0" lvl="1" indent="0" eaLnBrk="1" hangingPunct="1">
              <a:spcBef>
                <a:spcPts val="0"/>
              </a:spcBef>
              <a:buFont typeface="Arial" pitchFamily="34" charset="0"/>
              <a:buNone/>
              <a:defRPr/>
            </a:pPr>
            <a:endParaRPr lang="it-IT" sz="2400" b="1" dirty="0">
              <a:solidFill>
                <a:prstClr val="black"/>
              </a:solidFill>
            </a:endParaRPr>
          </a:p>
          <a:p>
            <a:pPr marL="0" lvl="1" indent="0" eaLnBrk="1" hangingPunct="1">
              <a:spcBef>
                <a:spcPts val="0"/>
              </a:spcBef>
              <a:buFont typeface="Arial" pitchFamily="34" charset="0"/>
              <a:buNone/>
              <a:defRPr/>
            </a:pPr>
            <a:r>
              <a:rPr lang="it-IT" sz="2400" b="1" dirty="0" smtClean="0">
                <a:solidFill>
                  <a:prstClr val="black"/>
                </a:solidFill>
              </a:rPr>
              <a:t>Importante!.... «Limitare le interruzioni»</a:t>
            </a:r>
          </a:p>
          <a:p>
            <a:pPr marL="0" lvl="1" indent="0" eaLnBrk="1" hangingPunct="1">
              <a:spcBef>
                <a:spcPts val="0"/>
              </a:spcBef>
              <a:buFont typeface="Arial" pitchFamily="34" charset="0"/>
              <a:buNone/>
              <a:defRPr/>
            </a:pPr>
            <a:endParaRPr lang="it-IT" sz="1600" dirty="0" smtClean="0">
              <a:solidFill>
                <a:prstClr val="black"/>
              </a:solidFill>
            </a:endParaRPr>
          </a:p>
          <a:p>
            <a:pPr marL="0" lvl="1" indent="0" eaLnBrk="1" hangingPunct="1">
              <a:spcBef>
                <a:spcPts val="0"/>
              </a:spcBef>
              <a:buFont typeface="Arial" pitchFamily="34" charset="0"/>
              <a:buNone/>
              <a:defRPr/>
            </a:pPr>
            <a:endParaRPr lang="it-IT" sz="1600" dirty="0">
              <a:solidFill>
                <a:prstClr val="black"/>
              </a:solidFill>
            </a:endParaRPr>
          </a:p>
          <a:p>
            <a:pPr marL="0" lvl="1" indent="0" eaLnBrk="1" hangingPunct="1">
              <a:spcBef>
                <a:spcPts val="0"/>
              </a:spcBef>
              <a:buFont typeface="Arial" pitchFamily="34" charset="0"/>
              <a:buNone/>
              <a:defRPr/>
            </a:pPr>
            <a:endParaRPr lang="it-IT" sz="1600" dirty="0" smtClean="0">
              <a:solidFill>
                <a:prstClr val="black"/>
              </a:solidFill>
            </a:endParaRPr>
          </a:p>
          <a:p>
            <a:pPr marL="0" lvl="1" indent="0" eaLnBrk="1" hangingPunct="1">
              <a:spcBef>
                <a:spcPts val="0"/>
              </a:spcBef>
              <a:buFont typeface="Arial" pitchFamily="34" charset="0"/>
              <a:buNone/>
              <a:defRPr/>
            </a:pPr>
            <a:endParaRPr lang="it-IT" sz="1600" dirty="0" smtClean="0">
              <a:solidFill>
                <a:prstClr val="black"/>
              </a:solidFill>
            </a:endParaRPr>
          </a:p>
          <a:p>
            <a:pPr marL="0" lvl="1" indent="0" eaLnBrk="1" hangingPunct="1">
              <a:spcBef>
                <a:spcPts val="0"/>
              </a:spcBef>
              <a:buFont typeface="Arial" pitchFamily="34" charset="0"/>
              <a:buNone/>
              <a:defRPr/>
            </a:pPr>
            <a:endParaRPr lang="it-IT" sz="1600" dirty="0">
              <a:solidFill>
                <a:prstClr val="black"/>
              </a:solidFill>
            </a:endParaRPr>
          </a:p>
        </p:txBody>
      </p:sp>
    </p:spTree>
    <p:extLst>
      <p:ext uri="{BB962C8B-B14F-4D97-AF65-F5344CB8AC3E}">
        <p14:creationId xmlns="" xmlns:p14="http://schemas.microsoft.com/office/powerpoint/2010/main" val="1875531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it-IT" dirty="0" smtClean="0"/>
              <a:t>Studi Clinici</a:t>
            </a:r>
            <a:endParaRPr lang="en-US" dirty="0"/>
          </a:p>
        </p:txBody>
      </p:sp>
      <p:sp>
        <p:nvSpPr>
          <p:cNvPr id="3" name="Rectangle 3"/>
          <p:cNvSpPr txBox="1">
            <a:spLocks noChangeArrowheads="1"/>
          </p:cNvSpPr>
          <p:nvPr/>
        </p:nvSpPr>
        <p:spPr>
          <a:xfrm>
            <a:off x="686706" y="1399261"/>
            <a:ext cx="7816026" cy="4237452"/>
          </a:xfrm>
          <a:prstGeom prst="rect">
            <a:avLst/>
          </a:prstGeom>
          <a:extLst>
            <a:ext uri="{909E8E84-426E-40DD-AFC4-6F175D3DCCD1}">
              <a14:hiddenFill xmlns="" xmlns:a14="http://schemas.microsoft.com/office/drawing/2010/main">
                <a:solidFill>
                  <a:schemeClr val="bg1"/>
                </a:solidFill>
              </a14:hiddenFill>
            </a:ext>
          </a:extLst>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eaLnBrk="1" hangingPunct="1">
              <a:spcBef>
                <a:spcPts val="0"/>
              </a:spcBef>
              <a:buFont typeface="Arial" pitchFamily="34" charset="0"/>
              <a:buNone/>
              <a:defRPr/>
            </a:pPr>
            <a:r>
              <a:rPr lang="it-IT" sz="1800" dirty="0" smtClean="0">
                <a:solidFill>
                  <a:prstClr val="black"/>
                </a:solidFill>
              </a:rPr>
              <a:t>«The use of CPR feedback/</a:t>
            </a:r>
            <a:r>
              <a:rPr lang="it-IT" sz="1800" dirty="0" err="1" smtClean="0">
                <a:solidFill>
                  <a:prstClr val="black"/>
                </a:solidFill>
              </a:rPr>
              <a:t>prompt</a:t>
            </a:r>
            <a:r>
              <a:rPr lang="it-IT" sz="1800" dirty="0" smtClean="0">
                <a:solidFill>
                  <a:prstClr val="black"/>
                </a:solidFill>
              </a:rPr>
              <a:t> </a:t>
            </a:r>
            <a:r>
              <a:rPr lang="it-IT" sz="1800" dirty="0" err="1" smtClean="0">
                <a:solidFill>
                  <a:prstClr val="black"/>
                </a:solidFill>
              </a:rPr>
              <a:t>device</a:t>
            </a:r>
            <a:r>
              <a:rPr lang="it-IT" sz="1800" dirty="0" smtClean="0">
                <a:solidFill>
                  <a:prstClr val="black"/>
                </a:solidFill>
              </a:rPr>
              <a:t> </a:t>
            </a:r>
            <a:r>
              <a:rPr lang="it-IT" sz="1800" dirty="0" err="1" smtClean="0">
                <a:solidFill>
                  <a:prstClr val="black"/>
                </a:solidFill>
              </a:rPr>
              <a:t>during</a:t>
            </a:r>
            <a:r>
              <a:rPr lang="it-IT" sz="1800" dirty="0" smtClean="0">
                <a:solidFill>
                  <a:prstClr val="black"/>
                </a:solidFill>
              </a:rPr>
              <a:t> training and CPR performance: A </a:t>
            </a:r>
            <a:r>
              <a:rPr lang="it-IT" sz="1800" dirty="0" err="1" smtClean="0">
                <a:solidFill>
                  <a:prstClr val="black"/>
                </a:solidFill>
              </a:rPr>
              <a:t>sistematic</a:t>
            </a:r>
            <a:r>
              <a:rPr lang="it-IT" sz="1800" dirty="0" smtClean="0">
                <a:solidFill>
                  <a:prstClr val="black"/>
                </a:solidFill>
              </a:rPr>
              <a:t> </a:t>
            </a:r>
            <a:r>
              <a:rPr lang="it-IT" sz="1800" dirty="0" err="1" smtClean="0">
                <a:solidFill>
                  <a:prstClr val="black"/>
                </a:solidFill>
              </a:rPr>
              <a:t>review</a:t>
            </a:r>
            <a:r>
              <a:rPr lang="it-IT" sz="1800" dirty="0" smtClean="0">
                <a:solidFill>
                  <a:prstClr val="black"/>
                </a:solidFill>
              </a:rPr>
              <a:t>»</a:t>
            </a:r>
          </a:p>
          <a:p>
            <a:pPr marL="0" lvl="1" indent="0" algn="r" eaLnBrk="1" hangingPunct="1">
              <a:spcBef>
                <a:spcPts val="0"/>
              </a:spcBef>
              <a:buFont typeface="Arial" pitchFamily="34" charset="0"/>
              <a:buNone/>
              <a:defRPr/>
            </a:pPr>
            <a:r>
              <a:rPr lang="it-IT" sz="1600" dirty="0" smtClean="0">
                <a:solidFill>
                  <a:prstClr val="black"/>
                </a:solidFill>
              </a:rPr>
              <a:t>Joyce </a:t>
            </a:r>
            <a:r>
              <a:rPr lang="it-IT" sz="1600" dirty="0" err="1" smtClean="0">
                <a:solidFill>
                  <a:prstClr val="black"/>
                </a:solidFill>
              </a:rPr>
              <a:t>Yeung</a:t>
            </a:r>
            <a:r>
              <a:rPr lang="it-IT" sz="1600" dirty="0" smtClean="0">
                <a:solidFill>
                  <a:prstClr val="black"/>
                </a:solidFill>
              </a:rPr>
              <a:t> </a:t>
            </a:r>
            <a:r>
              <a:rPr lang="it-IT" sz="1600" dirty="0">
                <a:solidFill>
                  <a:prstClr val="black"/>
                </a:solidFill>
              </a:rPr>
              <a:t>et al – </a:t>
            </a:r>
            <a:r>
              <a:rPr lang="it-IT" sz="1600" i="1" dirty="0" err="1" smtClean="0">
                <a:solidFill>
                  <a:prstClr val="black"/>
                </a:solidFill>
              </a:rPr>
              <a:t>Resuscitation</a:t>
            </a:r>
            <a:r>
              <a:rPr lang="it-IT" sz="1600" dirty="0" smtClean="0">
                <a:solidFill>
                  <a:prstClr val="black"/>
                </a:solidFill>
              </a:rPr>
              <a:t> 2009 </a:t>
            </a:r>
          </a:p>
          <a:p>
            <a:pPr marL="0" lvl="1" indent="0" eaLnBrk="1" hangingPunct="1">
              <a:spcBef>
                <a:spcPts val="0"/>
              </a:spcBef>
              <a:buFont typeface="Arial" pitchFamily="34" charset="0"/>
              <a:buNone/>
              <a:defRPr/>
            </a:pPr>
            <a:endParaRPr lang="it-IT" sz="1600" dirty="0">
              <a:solidFill>
                <a:prstClr val="black"/>
              </a:solidFill>
            </a:endParaRPr>
          </a:p>
          <a:p>
            <a:pPr marL="0" lvl="1" indent="0" eaLnBrk="1" hangingPunct="1">
              <a:spcBef>
                <a:spcPts val="0"/>
              </a:spcBef>
              <a:buFont typeface="Arial" pitchFamily="34" charset="0"/>
              <a:buNone/>
              <a:defRPr/>
            </a:pPr>
            <a:endParaRPr lang="it-IT" sz="1600" b="1" dirty="0" smtClean="0">
              <a:solidFill>
                <a:prstClr val="black"/>
              </a:solidFill>
            </a:endParaRPr>
          </a:p>
          <a:p>
            <a:pPr marL="0" lvl="1" indent="0" eaLnBrk="1" hangingPunct="1">
              <a:spcBef>
                <a:spcPts val="0"/>
              </a:spcBef>
              <a:buFont typeface="Arial" pitchFamily="34" charset="0"/>
              <a:buNone/>
              <a:defRPr/>
            </a:pPr>
            <a:r>
              <a:rPr lang="it-IT" sz="1600" dirty="0" smtClean="0">
                <a:solidFill>
                  <a:prstClr val="black"/>
                </a:solidFill>
              </a:rPr>
              <a:t>OBIETTIVO: Confrontare se l’uso di dispositivi per il feedback in tempo reale migliora l’acquisizione della tecnica RCP, la memorizzazione delle capacità psicomotorie e la performance durante </a:t>
            </a:r>
            <a:r>
              <a:rPr lang="it-IT" sz="1600" dirty="0">
                <a:solidFill>
                  <a:prstClr val="black"/>
                </a:solidFill>
              </a:rPr>
              <a:t>la </a:t>
            </a:r>
            <a:r>
              <a:rPr lang="it-IT" sz="1600" dirty="0" smtClean="0">
                <a:solidFill>
                  <a:prstClr val="black"/>
                </a:solidFill>
              </a:rPr>
              <a:t>clinica tra </a:t>
            </a:r>
            <a:r>
              <a:rPr lang="it-IT" sz="1600" dirty="0">
                <a:solidFill>
                  <a:prstClr val="black"/>
                </a:solidFill>
              </a:rPr>
              <a:t>laici e </a:t>
            </a:r>
            <a:r>
              <a:rPr lang="it-IT" sz="1600" dirty="0" smtClean="0">
                <a:solidFill>
                  <a:prstClr val="black"/>
                </a:solidFill>
              </a:rPr>
              <a:t>sanitari. Revisione sistematica di dati pubblicati e di 509 studi (di cui 33 con rilevanza statistica).</a:t>
            </a:r>
          </a:p>
          <a:p>
            <a:pPr marL="0" lvl="1" indent="0" eaLnBrk="1" hangingPunct="1">
              <a:spcBef>
                <a:spcPts val="0"/>
              </a:spcBef>
              <a:buFont typeface="Arial" pitchFamily="34" charset="0"/>
              <a:buNone/>
              <a:defRPr/>
            </a:pPr>
            <a:endParaRPr lang="it-IT" sz="1600" dirty="0">
              <a:solidFill>
                <a:prstClr val="black"/>
              </a:solidFill>
            </a:endParaRPr>
          </a:p>
          <a:p>
            <a:pPr marL="0" lvl="1" indent="0" eaLnBrk="1" hangingPunct="1">
              <a:spcBef>
                <a:spcPts val="0"/>
              </a:spcBef>
              <a:buFont typeface="Arial" pitchFamily="34" charset="0"/>
              <a:buNone/>
              <a:defRPr/>
            </a:pPr>
            <a:r>
              <a:rPr lang="it-IT" b="1" dirty="0" smtClean="0">
                <a:solidFill>
                  <a:prstClr val="black"/>
                </a:solidFill>
              </a:rPr>
              <a:t>RISULTATO: L’uso di </a:t>
            </a:r>
            <a:r>
              <a:rPr lang="it-IT" b="1" dirty="0" err="1" smtClean="0">
                <a:solidFill>
                  <a:prstClr val="black"/>
                </a:solidFill>
              </a:rPr>
              <a:t>device</a:t>
            </a:r>
            <a:r>
              <a:rPr lang="it-IT" b="1" dirty="0" smtClean="0">
                <a:solidFill>
                  <a:prstClr val="black"/>
                </a:solidFill>
              </a:rPr>
              <a:t> per il feedback in tempo reale durante l’addestramento RCP migliora l’acquisizione delle abilità della RCP stessa e aiuta a memorizzare la procedura</a:t>
            </a:r>
          </a:p>
          <a:p>
            <a:pPr marL="0" lvl="1" indent="0" eaLnBrk="1" hangingPunct="1">
              <a:spcBef>
                <a:spcPts val="0"/>
              </a:spcBef>
              <a:buFont typeface="Arial" pitchFamily="34" charset="0"/>
              <a:buNone/>
              <a:defRPr/>
            </a:pPr>
            <a:endParaRPr lang="it-IT" b="1" dirty="0">
              <a:solidFill>
                <a:prstClr val="black"/>
              </a:solidFill>
            </a:endParaRPr>
          </a:p>
          <a:p>
            <a:pPr marL="0" lvl="1" indent="0" eaLnBrk="1" hangingPunct="1">
              <a:spcBef>
                <a:spcPts val="0"/>
              </a:spcBef>
              <a:buFont typeface="Arial" pitchFamily="34" charset="0"/>
              <a:buNone/>
              <a:defRPr/>
            </a:pPr>
            <a:r>
              <a:rPr lang="it-IT" b="1" dirty="0" smtClean="0">
                <a:solidFill>
                  <a:prstClr val="black"/>
                </a:solidFill>
              </a:rPr>
              <a:t>Importante!.... «E’ raccomandato l’uso di strumenti di feedback in tempo reale perché possono influire sulla qualità dalla prestazione in addestramento e nella clinica»</a:t>
            </a:r>
          </a:p>
          <a:p>
            <a:pPr marL="0" lvl="1" indent="0" eaLnBrk="1" hangingPunct="1">
              <a:spcBef>
                <a:spcPts val="0"/>
              </a:spcBef>
              <a:buFont typeface="Arial" pitchFamily="34" charset="0"/>
              <a:buNone/>
              <a:defRPr/>
            </a:pPr>
            <a:endParaRPr lang="it-IT" b="1" dirty="0" smtClean="0">
              <a:solidFill>
                <a:prstClr val="black"/>
              </a:solidFill>
            </a:endParaRPr>
          </a:p>
          <a:p>
            <a:pPr marL="0" lvl="1" indent="0" eaLnBrk="1" hangingPunct="1">
              <a:spcBef>
                <a:spcPts val="0"/>
              </a:spcBef>
              <a:buFont typeface="Arial" pitchFamily="34" charset="0"/>
              <a:buNone/>
              <a:defRPr/>
            </a:pPr>
            <a:endParaRPr lang="it-IT" sz="1600" dirty="0">
              <a:solidFill>
                <a:prstClr val="black"/>
              </a:solidFill>
            </a:endParaRPr>
          </a:p>
          <a:p>
            <a:pPr marL="0" lvl="1" indent="0" eaLnBrk="1" hangingPunct="1">
              <a:spcBef>
                <a:spcPts val="0"/>
              </a:spcBef>
              <a:buFont typeface="Arial" pitchFamily="34" charset="0"/>
              <a:buNone/>
              <a:defRPr/>
            </a:pPr>
            <a:endParaRPr lang="it-IT" sz="1600" dirty="0" smtClean="0">
              <a:solidFill>
                <a:prstClr val="black"/>
              </a:solidFill>
            </a:endParaRPr>
          </a:p>
          <a:p>
            <a:pPr marL="0" lvl="1" indent="0" eaLnBrk="1" hangingPunct="1">
              <a:spcBef>
                <a:spcPts val="0"/>
              </a:spcBef>
              <a:buFont typeface="Arial" pitchFamily="34" charset="0"/>
              <a:buNone/>
              <a:defRPr/>
            </a:pPr>
            <a:endParaRPr lang="it-IT" sz="1600" dirty="0" smtClean="0">
              <a:solidFill>
                <a:prstClr val="black"/>
              </a:solidFill>
            </a:endParaRPr>
          </a:p>
          <a:p>
            <a:pPr marL="0" lvl="1" indent="0" eaLnBrk="1" hangingPunct="1">
              <a:spcBef>
                <a:spcPts val="0"/>
              </a:spcBef>
              <a:buFont typeface="Arial" pitchFamily="34" charset="0"/>
              <a:buNone/>
              <a:defRPr/>
            </a:pPr>
            <a:endParaRPr lang="it-IT" sz="1600" dirty="0">
              <a:solidFill>
                <a:prstClr val="black"/>
              </a:solidFill>
            </a:endParaRPr>
          </a:p>
        </p:txBody>
      </p:sp>
    </p:spTree>
    <p:extLst>
      <p:ext uri="{BB962C8B-B14F-4D97-AF65-F5344CB8AC3E}">
        <p14:creationId xmlns="" xmlns:p14="http://schemas.microsoft.com/office/powerpoint/2010/main" val="957482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6"/>
          <p:cNvGrpSpPr/>
          <p:nvPr/>
        </p:nvGrpSpPr>
        <p:grpSpPr>
          <a:xfrm>
            <a:off x="285417" y="413799"/>
            <a:ext cx="8562464" cy="5964409"/>
            <a:chOff x="285417" y="413799"/>
            <a:chExt cx="8562464" cy="5964409"/>
          </a:xfrm>
        </p:grpSpPr>
        <p:sp>
          <p:nvSpPr>
            <p:cNvPr id="2" name="Elaborazione alternativa 1"/>
            <p:cNvSpPr/>
            <p:nvPr/>
          </p:nvSpPr>
          <p:spPr>
            <a:xfrm>
              <a:off x="285417" y="413799"/>
              <a:ext cx="8562464" cy="5964409"/>
            </a:xfrm>
            <a:prstGeom prst="flowChartAlternateProcess">
              <a:avLst/>
            </a:prstGeom>
            <a:blipFill rotWithShape="1">
              <a:blip r:embed="rId2" cstate="print">
                <a:alphaModFix amt="80000"/>
              </a:blip>
              <a:tile tx="0" ty="0" sx="100000" sy="100000" flip="none" algn="tl"/>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it-IT" dirty="0">
                <a:ln w="18415" cmpd="sng">
                  <a:solidFill>
                    <a:srgbClr val="1F497D">
                      <a:lumMod val="75000"/>
                    </a:srgbClr>
                  </a:solidFill>
                  <a:prstDash val="solid"/>
                </a:ln>
                <a:solidFill>
                  <a:srgbClr val="F79646">
                    <a:lumMod val="75000"/>
                  </a:srgbClr>
                </a:solidFill>
                <a:effectLst>
                  <a:outerShdw blurRad="50800" dist="38100" dir="2700000" algn="tl" rotWithShape="0">
                    <a:prstClr val="black">
                      <a:alpha val="40000"/>
                    </a:prstClr>
                  </a:outerShdw>
                </a:effectLst>
              </a:endParaRPr>
            </a:p>
          </p:txBody>
        </p:sp>
        <p:sp>
          <p:nvSpPr>
            <p:cNvPr id="3" name="Rettangolo 2"/>
            <p:cNvSpPr/>
            <p:nvPr/>
          </p:nvSpPr>
          <p:spPr>
            <a:xfrm>
              <a:off x="285417" y="579595"/>
              <a:ext cx="8562464" cy="5324535"/>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defTabSz="457200" fontAlgn="auto">
                <a:spcBef>
                  <a:spcPts val="0"/>
                </a:spcBef>
                <a:spcAft>
                  <a:spcPts val="0"/>
                </a:spcAft>
              </a:pPr>
              <a:r>
                <a:rPr lang="it-IT" sz="3400" dirty="0" smtClean="0">
                  <a:ln w="18415" cmpd="sng">
                    <a:solidFill>
                      <a:prstClr val="black">
                        <a:lumMod val="50000"/>
                        <a:lumOff val="50000"/>
                      </a:prstClr>
                    </a:solidFill>
                    <a:prstDash val="solid"/>
                  </a:ln>
                  <a:solidFill>
                    <a:prstClr val="black">
                      <a:lumMod val="50000"/>
                      <a:lumOff val="50000"/>
                    </a:prstClr>
                  </a:solidFill>
                  <a:effectLst>
                    <a:outerShdw blurRad="50800" dist="38100" dir="2700000" algn="tl" rotWithShape="0">
                      <a:prstClr val="black">
                        <a:alpha val="40000"/>
                      </a:prstClr>
                    </a:outerShdw>
                  </a:effectLst>
                  <a:latin typeface="Book Antiqua"/>
                </a:rPr>
                <a:t>In questo reparto</a:t>
              </a:r>
            </a:p>
            <a:p>
              <a:pPr algn="ctr" defTabSz="457200" fontAlgn="auto">
                <a:spcBef>
                  <a:spcPts val="0"/>
                </a:spcBef>
                <a:spcAft>
                  <a:spcPts val="0"/>
                </a:spcAft>
              </a:pPr>
              <a:r>
                <a:rPr lang="it-IT" sz="3400" dirty="0">
                  <a:ln w="18415" cmpd="sng">
                    <a:solidFill>
                      <a:prstClr val="black">
                        <a:lumMod val="50000"/>
                        <a:lumOff val="50000"/>
                      </a:prstClr>
                    </a:solidFill>
                    <a:prstDash val="solid"/>
                  </a:ln>
                  <a:solidFill>
                    <a:prstClr val="black">
                      <a:lumMod val="50000"/>
                      <a:lumOff val="50000"/>
                    </a:prstClr>
                  </a:solidFill>
                  <a:effectLst>
                    <a:outerShdw blurRad="50800" dist="38100" dir="2700000" algn="tl" rotWithShape="0">
                      <a:prstClr val="black">
                        <a:alpha val="40000"/>
                      </a:prstClr>
                    </a:outerShdw>
                  </a:effectLst>
                  <a:latin typeface="Book Antiqua"/>
                </a:rPr>
                <a:t>n</a:t>
              </a:r>
              <a:r>
                <a:rPr lang="it-IT" sz="3400" dirty="0" smtClean="0">
                  <a:ln w="18415" cmpd="sng">
                    <a:solidFill>
                      <a:prstClr val="black">
                        <a:lumMod val="50000"/>
                        <a:lumOff val="50000"/>
                      </a:prstClr>
                    </a:solidFill>
                    <a:prstDash val="solid"/>
                  </a:ln>
                  <a:solidFill>
                    <a:prstClr val="black">
                      <a:lumMod val="50000"/>
                      <a:lumOff val="50000"/>
                    </a:prstClr>
                  </a:solidFill>
                  <a:effectLst>
                    <a:outerShdw blurRad="50800" dist="38100" dir="2700000" algn="tl" rotWithShape="0">
                      <a:prstClr val="black">
                        <a:alpha val="40000"/>
                      </a:prstClr>
                    </a:outerShdw>
                  </a:effectLst>
                  <a:latin typeface="Book Antiqua"/>
                </a:rPr>
                <a:t>on diamo appuntamenti,</a:t>
              </a:r>
            </a:p>
            <a:p>
              <a:pPr algn="ctr" defTabSz="457200" fontAlgn="auto">
                <a:spcBef>
                  <a:spcPts val="0"/>
                </a:spcBef>
                <a:spcAft>
                  <a:spcPts val="0"/>
                </a:spcAft>
              </a:pPr>
              <a:r>
                <a:rPr lang="it-IT" sz="3400" dirty="0">
                  <a:ln w="18415" cmpd="sng">
                    <a:solidFill>
                      <a:prstClr val="black">
                        <a:lumMod val="50000"/>
                        <a:lumOff val="50000"/>
                      </a:prstClr>
                    </a:solidFill>
                    <a:prstDash val="solid"/>
                  </a:ln>
                  <a:solidFill>
                    <a:prstClr val="black">
                      <a:lumMod val="50000"/>
                      <a:lumOff val="50000"/>
                    </a:prstClr>
                  </a:solidFill>
                  <a:effectLst>
                    <a:outerShdw blurRad="50800" dist="38100" dir="2700000" algn="tl" rotWithShape="0">
                      <a:prstClr val="black">
                        <a:alpha val="40000"/>
                      </a:prstClr>
                    </a:outerShdw>
                  </a:effectLst>
                  <a:latin typeface="Book Antiqua"/>
                </a:rPr>
                <a:t>r</a:t>
              </a:r>
              <a:r>
                <a:rPr lang="it-IT" sz="3400" dirty="0" smtClean="0">
                  <a:ln w="18415" cmpd="sng">
                    <a:solidFill>
                      <a:prstClr val="black">
                        <a:lumMod val="50000"/>
                        <a:lumOff val="50000"/>
                      </a:prstClr>
                    </a:solidFill>
                    <a:prstDash val="solid"/>
                  </a:ln>
                  <a:solidFill>
                    <a:prstClr val="black">
                      <a:lumMod val="50000"/>
                      <a:lumOff val="50000"/>
                    </a:prstClr>
                  </a:solidFill>
                  <a:effectLst>
                    <a:outerShdw blurRad="50800" dist="38100" dir="2700000" algn="tl" rotWithShape="0">
                      <a:prstClr val="black">
                        <a:alpha val="40000"/>
                      </a:prstClr>
                    </a:outerShdw>
                  </a:effectLst>
                  <a:latin typeface="Book Antiqua"/>
                </a:rPr>
                <a:t>iceviamo più persone contemporaneamente,</a:t>
              </a:r>
            </a:p>
            <a:p>
              <a:pPr algn="ctr" defTabSz="457200" fontAlgn="auto">
                <a:spcBef>
                  <a:spcPts val="0"/>
                </a:spcBef>
                <a:spcAft>
                  <a:spcPts val="0"/>
                </a:spcAft>
              </a:pPr>
              <a:r>
                <a:rPr lang="it-IT" sz="3400" dirty="0" smtClean="0">
                  <a:ln w="18415" cmpd="sng">
                    <a:solidFill>
                      <a:prstClr val="black">
                        <a:lumMod val="50000"/>
                        <a:lumOff val="50000"/>
                      </a:prstClr>
                    </a:solidFill>
                    <a:prstDash val="solid"/>
                  </a:ln>
                  <a:solidFill>
                    <a:prstClr val="black">
                      <a:lumMod val="50000"/>
                      <a:lumOff val="50000"/>
                    </a:prstClr>
                  </a:solidFill>
                  <a:effectLst>
                    <a:outerShdw blurRad="50800" dist="38100" dir="2700000" algn="tl" rotWithShape="0">
                      <a:prstClr val="black">
                        <a:alpha val="40000"/>
                      </a:prstClr>
                    </a:outerShdw>
                  </a:effectLst>
                  <a:latin typeface="Book Antiqua"/>
                </a:rPr>
                <a:t>assistiamo pazienti critici anche dopo dieci ore di lavoro senza pause,</a:t>
              </a:r>
            </a:p>
            <a:p>
              <a:pPr algn="ctr" defTabSz="457200" fontAlgn="auto">
                <a:spcBef>
                  <a:spcPts val="0"/>
                </a:spcBef>
                <a:spcAft>
                  <a:spcPts val="0"/>
                </a:spcAft>
              </a:pPr>
              <a:r>
                <a:rPr lang="it-IT" sz="3400" dirty="0" smtClean="0">
                  <a:ln w="18415" cmpd="sng">
                    <a:solidFill>
                      <a:prstClr val="black">
                        <a:lumMod val="50000"/>
                        <a:lumOff val="50000"/>
                      </a:prstClr>
                    </a:solidFill>
                    <a:prstDash val="solid"/>
                  </a:ln>
                  <a:solidFill>
                    <a:prstClr val="black">
                      <a:lumMod val="50000"/>
                      <a:lumOff val="50000"/>
                    </a:prstClr>
                  </a:solidFill>
                  <a:effectLst>
                    <a:outerShdw blurRad="50800" dist="38100" dir="2700000" algn="tl" rotWithShape="0">
                      <a:prstClr val="black">
                        <a:alpha val="40000"/>
                      </a:prstClr>
                    </a:outerShdw>
                  </a:effectLst>
                  <a:latin typeface="Book Antiqua"/>
                </a:rPr>
                <a:t>prenderemo decisioni critiche in assenza di informazioni sulla vostra storia clinica,</a:t>
              </a:r>
            </a:p>
            <a:p>
              <a:pPr algn="ctr" defTabSz="457200" fontAlgn="auto">
                <a:spcBef>
                  <a:spcPts val="0"/>
                </a:spcBef>
                <a:spcAft>
                  <a:spcPts val="0"/>
                </a:spcAft>
              </a:pPr>
              <a:r>
                <a:rPr lang="it-IT" sz="3400" dirty="0">
                  <a:ln w="18415" cmpd="sng">
                    <a:solidFill>
                      <a:prstClr val="black">
                        <a:lumMod val="50000"/>
                        <a:lumOff val="50000"/>
                      </a:prstClr>
                    </a:solidFill>
                    <a:prstDash val="solid"/>
                  </a:ln>
                  <a:solidFill>
                    <a:prstClr val="black">
                      <a:lumMod val="50000"/>
                      <a:lumOff val="50000"/>
                    </a:prstClr>
                  </a:solidFill>
                  <a:effectLst>
                    <a:outerShdw blurRad="50800" dist="38100" dir="2700000" algn="tl" rotWithShape="0">
                      <a:prstClr val="black">
                        <a:alpha val="40000"/>
                      </a:prstClr>
                    </a:outerShdw>
                  </a:effectLst>
                  <a:latin typeface="Book Antiqua"/>
                </a:rPr>
                <a:t>e</a:t>
              </a:r>
              <a:r>
                <a:rPr lang="it-IT" sz="3400" dirty="0" smtClean="0">
                  <a:ln w="18415" cmpd="sng">
                    <a:solidFill>
                      <a:prstClr val="black">
                        <a:lumMod val="50000"/>
                        <a:lumOff val="50000"/>
                      </a:prstClr>
                    </a:solidFill>
                    <a:prstDash val="solid"/>
                  </a:ln>
                  <a:solidFill>
                    <a:prstClr val="black">
                      <a:lumMod val="50000"/>
                      <a:lumOff val="50000"/>
                    </a:prstClr>
                  </a:solidFill>
                  <a:effectLst>
                    <a:outerShdw blurRad="50800" dist="38100" dir="2700000" algn="tl" rotWithShape="0">
                      <a:prstClr val="black">
                        <a:alpha val="40000"/>
                      </a:prstClr>
                    </a:outerShdw>
                  </a:effectLst>
                  <a:latin typeface="Book Antiqua"/>
                </a:rPr>
                <a:t> ad ognuno di voi dedicheremo</a:t>
              </a:r>
            </a:p>
            <a:p>
              <a:pPr algn="ctr" defTabSz="457200" fontAlgn="auto">
                <a:spcBef>
                  <a:spcPts val="0"/>
                </a:spcBef>
                <a:spcAft>
                  <a:spcPts val="0"/>
                </a:spcAft>
              </a:pPr>
              <a:r>
                <a:rPr lang="it-IT" sz="3400" dirty="0" smtClean="0">
                  <a:ln w="18415" cmpd="sng">
                    <a:solidFill>
                      <a:prstClr val="black">
                        <a:lumMod val="50000"/>
                        <a:lumOff val="50000"/>
                      </a:prstClr>
                    </a:solidFill>
                    <a:prstDash val="solid"/>
                  </a:ln>
                  <a:solidFill>
                    <a:prstClr val="black">
                      <a:lumMod val="50000"/>
                      <a:lumOff val="50000"/>
                    </a:prstClr>
                  </a:solidFill>
                  <a:effectLst>
                    <a:outerShdw blurRad="50800" dist="38100" dir="2700000" algn="tl" rotWithShape="0">
                      <a:prstClr val="black">
                        <a:alpha val="40000"/>
                      </a:prstClr>
                    </a:outerShdw>
                  </a:effectLst>
                  <a:latin typeface="Book Antiqua"/>
                </a:rPr>
                <a:t>solo pochi minuti</a:t>
              </a:r>
            </a:p>
          </p:txBody>
        </p:sp>
      </p:grpSp>
    </p:spTree>
    <p:extLst>
      <p:ext uri="{BB962C8B-B14F-4D97-AF65-F5344CB8AC3E}">
        <p14:creationId xmlns:p14="http://schemas.microsoft.com/office/powerpoint/2010/main" xmlns="" val="2145727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QCPR</a:t>
            </a:r>
            <a:endParaRPr lang="it-IT" dirty="0"/>
          </a:p>
        </p:txBody>
      </p:sp>
      <p:pic>
        <p:nvPicPr>
          <p:cNvPr id="75779" name="Picture 3"/>
          <p:cNvPicPr>
            <a:picLocks noChangeAspect="1" noChangeArrowheads="1"/>
          </p:cNvPicPr>
          <p:nvPr/>
        </p:nvPicPr>
        <p:blipFill>
          <a:blip r:embed="rId2" cstate="print"/>
          <a:srcRect l="4077" r="10994"/>
          <a:stretch>
            <a:fillRect/>
          </a:stretch>
        </p:blipFill>
        <p:spPr bwMode="auto">
          <a:xfrm>
            <a:off x="0" y="2132856"/>
            <a:ext cx="9001000"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lstStyle/>
          <a:p>
            <a:r>
              <a:rPr lang="it-IT" dirty="0" smtClean="0"/>
              <a:t>QCPR</a:t>
            </a:r>
            <a:endParaRPr lang="it-IT" dirty="0"/>
          </a:p>
        </p:txBody>
      </p:sp>
      <p:pic>
        <p:nvPicPr>
          <p:cNvPr id="76802" name="Picture 2"/>
          <p:cNvPicPr>
            <a:picLocks noChangeAspect="1" noChangeArrowheads="1"/>
          </p:cNvPicPr>
          <p:nvPr/>
        </p:nvPicPr>
        <p:blipFill>
          <a:blip r:embed="rId2" cstate="print"/>
          <a:srcRect/>
          <a:stretch>
            <a:fillRect/>
          </a:stretch>
        </p:blipFill>
        <p:spPr bwMode="auto">
          <a:xfrm>
            <a:off x="611560" y="1124744"/>
            <a:ext cx="8064896" cy="554461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  </a:t>
            </a:r>
            <a:r>
              <a:rPr lang="it-IT" dirty="0" err="1" smtClean="0"/>
              <a:t>defibrillation</a:t>
            </a:r>
            <a:endParaRPr lang="it-IT" dirty="0"/>
          </a:p>
        </p:txBody>
      </p:sp>
      <p:sp>
        <p:nvSpPr>
          <p:cNvPr id="3" name="Segnaposto contenuto 2"/>
          <p:cNvSpPr>
            <a:spLocks noGrp="1"/>
          </p:cNvSpPr>
          <p:nvPr>
            <p:ph idx="1"/>
          </p:nvPr>
        </p:nvSpPr>
        <p:spPr/>
        <p:txBody>
          <a:bodyPr/>
          <a:lstStyle/>
          <a:p>
            <a:r>
              <a:rPr lang="it-IT" dirty="0" smtClean="0"/>
              <a:t>Defibrillare precocemente con shock il più possibile a ridosso delle compressioni</a:t>
            </a:r>
          </a:p>
          <a:p>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3850" y="277813"/>
            <a:ext cx="8556625" cy="5954712"/>
            <a:chOff x="727" y="175"/>
            <a:chExt cx="4937" cy="3751"/>
          </a:xfrm>
        </p:grpSpPr>
        <p:grpSp>
          <p:nvGrpSpPr>
            <p:cNvPr id="3" name="Group 3"/>
            <p:cNvGrpSpPr>
              <a:grpSpLocks/>
            </p:cNvGrpSpPr>
            <p:nvPr/>
          </p:nvGrpSpPr>
          <p:grpSpPr bwMode="auto">
            <a:xfrm>
              <a:off x="981" y="470"/>
              <a:ext cx="4597" cy="3025"/>
              <a:chOff x="397" y="379"/>
              <a:chExt cx="5264" cy="3372"/>
            </a:xfrm>
          </p:grpSpPr>
          <p:sp>
            <p:nvSpPr>
              <p:cNvPr id="106500" name="Rectangle 4"/>
              <p:cNvSpPr>
                <a:spLocks noChangeArrowheads="1"/>
              </p:cNvSpPr>
              <p:nvPr/>
            </p:nvSpPr>
            <p:spPr bwMode="auto">
              <a:xfrm>
                <a:off x="420" y="379"/>
                <a:ext cx="5241" cy="3343"/>
              </a:xfrm>
              <a:prstGeom prst="rect">
                <a:avLst/>
              </a:prstGeom>
              <a:solidFill>
                <a:srgbClr val="FFFFFF"/>
              </a:solidFill>
              <a:ln w="9525">
                <a:noFill/>
                <a:miter lim="800000"/>
                <a:headEnd/>
                <a:tailEnd/>
              </a:ln>
            </p:spPr>
            <p:txBody>
              <a:bodyPr/>
              <a:lstStyle/>
              <a:p>
                <a:endParaRPr lang="it-IT"/>
              </a:p>
            </p:txBody>
          </p:sp>
          <p:sp>
            <p:nvSpPr>
              <p:cNvPr id="106501" name="Line 5"/>
              <p:cNvSpPr>
                <a:spLocks noChangeShapeType="1"/>
              </p:cNvSpPr>
              <p:nvPr/>
            </p:nvSpPr>
            <p:spPr bwMode="auto">
              <a:xfrm>
                <a:off x="420" y="3388"/>
                <a:ext cx="5241" cy="1"/>
              </a:xfrm>
              <a:prstGeom prst="line">
                <a:avLst/>
              </a:prstGeom>
              <a:noFill/>
              <a:ln w="0">
                <a:solidFill>
                  <a:srgbClr val="808080"/>
                </a:solidFill>
                <a:round/>
                <a:headEnd/>
                <a:tailEnd/>
              </a:ln>
            </p:spPr>
            <p:txBody>
              <a:bodyPr/>
              <a:lstStyle/>
              <a:p>
                <a:endParaRPr lang="it-IT"/>
              </a:p>
            </p:txBody>
          </p:sp>
          <p:sp>
            <p:nvSpPr>
              <p:cNvPr id="106502" name="Line 6"/>
              <p:cNvSpPr>
                <a:spLocks noChangeShapeType="1"/>
              </p:cNvSpPr>
              <p:nvPr/>
            </p:nvSpPr>
            <p:spPr bwMode="auto">
              <a:xfrm>
                <a:off x="420" y="3054"/>
                <a:ext cx="5241" cy="1"/>
              </a:xfrm>
              <a:prstGeom prst="line">
                <a:avLst/>
              </a:prstGeom>
              <a:noFill/>
              <a:ln w="0">
                <a:solidFill>
                  <a:srgbClr val="808080"/>
                </a:solidFill>
                <a:round/>
                <a:headEnd/>
                <a:tailEnd/>
              </a:ln>
            </p:spPr>
            <p:txBody>
              <a:bodyPr/>
              <a:lstStyle/>
              <a:p>
                <a:endParaRPr lang="it-IT"/>
              </a:p>
            </p:txBody>
          </p:sp>
          <p:sp>
            <p:nvSpPr>
              <p:cNvPr id="106503" name="Line 7"/>
              <p:cNvSpPr>
                <a:spLocks noChangeShapeType="1"/>
              </p:cNvSpPr>
              <p:nvPr/>
            </p:nvSpPr>
            <p:spPr bwMode="auto">
              <a:xfrm>
                <a:off x="420" y="2719"/>
                <a:ext cx="5241" cy="1"/>
              </a:xfrm>
              <a:prstGeom prst="line">
                <a:avLst/>
              </a:prstGeom>
              <a:noFill/>
              <a:ln w="0">
                <a:solidFill>
                  <a:srgbClr val="808080"/>
                </a:solidFill>
                <a:round/>
                <a:headEnd/>
                <a:tailEnd/>
              </a:ln>
            </p:spPr>
            <p:txBody>
              <a:bodyPr/>
              <a:lstStyle/>
              <a:p>
                <a:endParaRPr lang="it-IT"/>
              </a:p>
            </p:txBody>
          </p:sp>
          <p:sp>
            <p:nvSpPr>
              <p:cNvPr id="106504" name="Line 8"/>
              <p:cNvSpPr>
                <a:spLocks noChangeShapeType="1"/>
              </p:cNvSpPr>
              <p:nvPr/>
            </p:nvSpPr>
            <p:spPr bwMode="auto">
              <a:xfrm>
                <a:off x="420" y="2385"/>
                <a:ext cx="5241" cy="1"/>
              </a:xfrm>
              <a:prstGeom prst="line">
                <a:avLst/>
              </a:prstGeom>
              <a:noFill/>
              <a:ln w="0">
                <a:solidFill>
                  <a:srgbClr val="808080"/>
                </a:solidFill>
                <a:round/>
                <a:headEnd/>
                <a:tailEnd/>
              </a:ln>
            </p:spPr>
            <p:txBody>
              <a:bodyPr/>
              <a:lstStyle/>
              <a:p>
                <a:endParaRPr lang="it-IT"/>
              </a:p>
            </p:txBody>
          </p:sp>
          <p:sp>
            <p:nvSpPr>
              <p:cNvPr id="106505" name="Line 9"/>
              <p:cNvSpPr>
                <a:spLocks noChangeShapeType="1"/>
              </p:cNvSpPr>
              <p:nvPr/>
            </p:nvSpPr>
            <p:spPr bwMode="auto">
              <a:xfrm>
                <a:off x="420" y="2051"/>
                <a:ext cx="5241" cy="1"/>
              </a:xfrm>
              <a:prstGeom prst="line">
                <a:avLst/>
              </a:prstGeom>
              <a:noFill/>
              <a:ln w="0">
                <a:solidFill>
                  <a:srgbClr val="808080"/>
                </a:solidFill>
                <a:round/>
                <a:headEnd/>
                <a:tailEnd/>
              </a:ln>
            </p:spPr>
            <p:txBody>
              <a:bodyPr/>
              <a:lstStyle/>
              <a:p>
                <a:endParaRPr lang="it-IT"/>
              </a:p>
            </p:txBody>
          </p:sp>
          <p:sp>
            <p:nvSpPr>
              <p:cNvPr id="106506" name="Line 10"/>
              <p:cNvSpPr>
                <a:spLocks noChangeShapeType="1"/>
              </p:cNvSpPr>
              <p:nvPr/>
            </p:nvSpPr>
            <p:spPr bwMode="auto">
              <a:xfrm>
                <a:off x="420" y="1715"/>
                <a:ext cx="5241" cy="1"/>
              </a:xfrm>
              <a:prstGeom prst="line">
                <a:avLst/>
              </a:prstGeom>
              <a:noFill/>
              <a:ln w="0">
                <a:solidFill>
                  <a:srgbClr val="808080"/>
                </a:solidFill>
                <a:round/>
                <a:headEnd/>
                <a:tailEnd/>
              </a:ln>
            </p:spPr>
            <p:txBody>
              <a:bodyPr/>
              <a:lstStyle/>
              <a:p>
                <a:endParaRPr lang="it-IT"/>
              </a:p>
            </p:txBody>
          </p:sp>
          <p:sp>
            <p:nvSpPr>
              <p:cNvPr id="106507" name="Line 11"/>
              <p:cNvSpPr>
                <a:spLocks noChangeShapeType="1"/>
              </p:cNvSpPr>
              <p:nvPr/>
            </p:nvSpPr>
            <p:spPr bwMode="auto">
              <a:xfrm>
                <a:off x="420" y="1381"/>
                <a:ext cx="5241" cy="1"/>
              </a:xfrm>
              <a:prstGeom prst="line">
                <a:avLst/>
              </a:prstGeom>
              <a:noFill/>
              <a:ln w="0">
                <a:solidFill>
                  <a:srgbClr val="808080"/>
                </a:solidFill>
                <a:round/>
                <a:headEnd/>
                <a:tailEnd/>
              </a:ln>
            </p:spPr>
            <p:txBody>
              <a:bodyPr/>
              <a:lstStyle/>
              <a:p>
                <a:endParaRPr lang="it-IT"/>
              </a:p>
            </p:txBody>
          </p:sp>
          <p:sp>
            <p:nvSpPr>
              <p:cNvPr id="106508" name="Line 12"/>
              <p:cNvSpPr>
                <a:spLocks noChangeShapeType="1"/>
              </p:cNvSpPr>
              <p:nvPr/>
            </p:nvSpPr>
            <p:spPr bwMode="auto">
              <a:xfrm>
                <a:off x="420" y="1047"/>
                <a:ext cx="5241" cy="1"/>
              </a:xfrm>
              <a:prstGeom prst="line">
                <a:avLst/>
              </a:prstGeom>
              <a:noFill/>
              <a:ln w="0">
                <a:solidFill>
                  <a:srgbClr val="808080"/>
                </a:solidFill>
                <a:round/>
                <a:headEnd/>
                <a:tailEnd/>
              </a:ln>
            </p:spPr>
            <p:txBody>
              <a:bodyPr/>
              <a:lstStyle/>
              <a:p>
                <a:endParaRPr lang="it-IT"/>
              </a:p>
            </p:txBody>
          </p:sp>
          <p:sp>
            <p:nvSpPr>
              <p:cNvPr id="106509" name="Line 13"/>
              <p:cNvSpPr>
                <a:spLocks noChangeShapeType="1"/>
              </p:cNvSpPr>
              <p:nvPr/>
            </p:nvSpPr>
            <p:spPr bwMode="auto">
              <a:xfrm>
                <a:off x="420" y="713"/>
                <a:ext cx="5241" cy="1"/>
              </a:xfrm>
              <a:prstGeom prst="line">
                <a:avLst/>
              </a:prstGeom>
              <a:noFill/>
              <a:ln w="0">
                <a:solidFill>
                  <a:srgbClr val="808080"/>
                </a:solidFill>
                <a:round/>
                <a:headEnd/>
                <a:tailEnd/>
              </a:ln>
            </p:spPr>
            <p:txBody>
              <a:bodyPr/>
              <a:lstStyle/>
              <a:p>
                <a:endParaRPr lang="it-IT"/>
              </a:p>
            </p:txBody>
          </p:sp>
          <p:sp>
            <p:nvSpPr>
              <p:cNvPr id="106510" name="Line 14"/>
              <p:cNvSpPr>
                <a:spLocks noChangeShapeType="1"/>
              </p:cNvSpPr>
              <p:nvPr/>
            </p:nvSpPr>
            <p:spPr bwMode="auto">
              <a:xfrm>
                <a:off x="420" y="379"/>
                <a:ext cx="5241" cy="1"/>
              </a:xfrm>
              <a:prstGeom prst="line">
                <a:avLst/>
              </a:prstGeom>
              <a:noFill/>
              <a:ln w="0">
                <a:solidFill>
                  <a:srgbClr val="808080"/>
                </a:solidFill>
                <a:round/>
                <a:headEnd/>
                <a:tailEnd/>
              </a:ln>
            </p:spPr>
            <p:txBody>
              <a:bodyPr/>
              <a:lstStyle/>
              <a:p>
                <a:endParaRPr lang="it-IT"/>
              </a:p>
            </p:txBody>
          </p:sp>
          <p:sp>
            <p:nvSpPr>
              <p:cNvPr id="106511" name="Rectangle 15"/>
              <p:cNvSpPr>
                <a:spLocks noChangeArrowheads="1"/>
              </p:cNvSpPr>
              <p:nvPr/>
            </p:nvSpPr>
            <p:spPr bwMode="auto">
              <a:xfrm>
                <a:off x="420" y="379"/>
                <a:ext cx="5241" cy="3343"/>
              </a:xfrm>
              <a:prstGeom prst="rect">
                <a:avLst/>
              </a:prstGeom>
              <a:noFill/>
              <a:ln w="11113">
                <a:solidFill>
                  <a:srgbClr val="808080"/>
                </a:solidFill>
                <a:miter lim="800000"/>
                <a:headEnd/>
                <a:tailEnd/>
              </a:ln>
            </p:spPr>
            <p:txBody>
              <a:bodyPr/>
              <a:lstStyle/>
              <a:p>
                <a:endParaRPr lang="it-IT"/>
              </a:p>
            </p:txBody>
          </p:sp>
          <p:sp>
            <p:nvSpPr>
              <p:cNvPr id="106512" name="Line 16"/>
              <p:cNvSpPr>
                <a:spLocks noChangeShapeType="1"/>
              </p:cNvSpPr>
              <p:nvPr/>
            </p:nvSpPr>
            <p:spPr bwMode="auto">
              <a:xfrm>
                <a:off x="420" y="379"/>
                <a:ext cx="1" cy="3343"/>
              </a:xfrm>
              <a:prstGeom prst="line">
                <a:avLst/>
              </a:prstGeom>
              <a:noFill/>
              <a:ln w="0">
                <a:solidFill>
                  <a:srgbClr val="000000"/>
                </a:solidFill>
                <a:round/>
                <a:headEnd/>
                <a:tailEnd/>
              </a:ln>
            </p:spPr>
            <p:txBody>
              <a:bodyPr/>
              <a:lstStyle/>
              <a:p>
                <a:endParaRPr lang="it-IT"/>
              </a:p>
            </p:txBody>
          </p:sp>
          <p:sp>
            <p:nvSpPr>
              <p:cNvPr id="106513" name="Line 17"/>
              <p:cNvSpPr>
                <a:spLocks noChangeShapeType="1"/>
              </p:cNvSpPr>
              <p:nvPr/>
            </p:nvSpPr>
            <p:spPr bwMode="auto">
              <a:xfrm>
                <a:off x="397" y="3722"/>
                <a:ext cx="23" cy="1"/>
              </a:xfrm>
              <a:prstGeom prst="line">
                <a:avLst/>
              </a:prstGeom>
              <a:noFill/>
              <a:ln w="0">
                <a:solidFill>
                  <a:srgbClr val="000000"/>
                </a:solidFill>
                <a:round/>
                <a:headEnd/>
                <a:tailEnd/>
              </a:ln>
            </p:spPr>
            <p:txBody>
              <a:bodyPr/>
              <a:lstStyle/>
              <a:p>
                <a:endParaRPr lang="it-IT"/>
              </a:p>
            </p:txBody>
          </p:sp>
          <p:sp>
            <p:nvSpPr>
              <p:cNvPr id="106514" name="Line 18"/>
              <p:cNvSpPr>
                <a:spLocks noChangeShapeType="1"/>
              </p:cNvSpPr>
              <p:nvPr/>
            </p:nvSpPr>
            <p:spPr bwMode="auto">
              <a:xfrm>
                <a:off x="397" y="3388"/>
                <a:ext cx="23" cy="1"/>
              </a:xfrm>
              <a:prstGeom prst="line">
                <a:avLst/>
              </a:prstGeom>
              <a:noFill/>
              <a:ln w="0">
                <a:solidFill>
                  <a:srgbClr val="000000"/>
                </a:solidFill>
                <a:round/>
                <a:headEnd/>
                <a:tailEnd/>
              </a:ln>
            </p:spPr>
            <p:txBody>
              <a:bodyPr/>
              <a:lstStyle/>
              <a:p>
                <a:endParaRPr lang="it-IT"/>
              </a:p>
            </p:txBody>
          </p:sp>
          <p:sp>
            <p:nvSpPr>
              <p:cNvPr id="106515" name="Line 19"/>
              <p:cNvSpPr>
                <a:spLocks noChangeShapeType="1"/>
              </p:cNvSpPr>
              <p:nvPr/>
            </p:nvSpPr>
            <p:spPr bwMode="auto">
              <a:xfrm>
                <a:off x="397" y="3054"/>
                <a:ext cx="23" cy="1"/>
              </a:xfrm>
              <a:prstGeom prst="line">
                <a:avLst/>
              </a:prstGeom>
              <a:noFill/>
              <a:ln w="0">
                <a:solidFill>
                  <a:srgbClr val="000000"/>
                </a:solidFill>
                <a:round/>
                <a:headEnd/>
                <a:tailEnd/>
              </a:ln>
            </p:spPr>
            <p:txBody>
              <a:bodyPr/>
              <a:lstStyle/>
              <a:p>
                <a:endParaRPr lang="it-IT"/>
              </a:p>
            </p:txBody>
          </p:sp>
          <p:sp>
            <p:nvSpPr>
              <p:cNvPr id="106516" name="Line 20"/>
              <p:cNvSpPr>
                <a:spLocks noChangeShapeType="1"/>
              </p:cNvSpPr>
              <p:nvPr/>
            </p:nvSpPr>
            <p:spPr bwMode="auto">
              <a:xfrm>
                <a:off x="397" y="2719"/>
                <a:ext cx="23" cy="1"/>
              </a:xfrm>
              <a:prstGeom prst="line">
                <a:avLst/>
              </a:prstGeom>
              <a:noFill/>
              <a:ln w="0">
                <a:solidFill>
                  <a:srgbClr val="000000"/>
                </a:solidFill>
                <a:round/>
                <a:headEnd/>
                <a:tailEnd/>
              </a:ln>
            </p:spPr>
            <p:txBody>
              <a:bodyPr/>
              <a:lstStyle/>
              <a:p>
                <a:endParaRPr lang="it-IT"/>
              </a:p>
            </p:txBody>
          </p:sp>
          <p:sp>
            <p:nvSpPr>
              <p:cNvPr id="106517" name="Line 21"/>
              <p:cNvSpPr>
                <a:spLocks noChangeShapeType="1"/>
              </p:cNvSpPr>
              <p:nvPr/>
            </p:nvSpPr>
            <p:spPr bwMode="auto">
              <a:xfrm>
                <a:off x="397" y="2385"/>
                <a:ext cx="23" cy="1"/>
              </a:xfrm>
              <a:prstGeom prst="line">
                <a:avLst/>
              </a:prstGeom>
              <a:noFill/>
              <a:ln w="0">
                <a:solidFill>
                  <a:srgbClr val="000000"/>
                </a:solidFill>
                <a:round/>
                <a:headEnd/>
                <a:tailEnd/>
              </a:ln>
            </p:spPr>
            <p:txBody>
              <a:bodyPr/>
              <a:lstStyle/>
              <a:p>
                <a:endParaRPr lang="it-IT"/>
              </a:p>
            </p:txBody>
          </p:sp>
          <p:sp>
            <p:nvSpPr>
              <p:cNvPr id="106518" name="Line 22"/>
              <p:cNvSpPr>
                <a:spLocks noChangeShapeType="1"/>
              </p:cNvSpPr>
              <p:nvPr/>
            </p:nvSpPr>
            <p:spPr bwMode="auto">
              <a:xfrm>
                <a:off x="397" y="2051"/>
                <a:ext cx="23" cy="1"/>
              </a:xfrm>
              <a:prstGeom prst="line">
                <a:avLst/>
              </a:prstGeom>
              <a:noFill/>
              <a:ln w="0">
                <a:solidFill>
                  <a:srgbClr val="000000"/>
                </a:solidFill>
                <a:round/>
                <a:headEnd/>
                <a:tailEnd/>
              </a:ln>
            </p:spPr>
            <p:txBody>
              <a:bodyPr/>
              <a:lstStyle/>
              <a:p>
                <a:endParaRPr lang="it-IT"/>
              </a:p>
            </p:txBody>
          </p:sp>
          <p:sp>
            <p:nvSpPr>
              <p:cNvPr id="106519" name="Line 23"/>
              <p:cNvSpPr>
                <a:spLocks noChangeShapeType="1"/>
              </p:cNvSpPr>
              <p:nvPr/>
            </p:nvSpPr>
            <p:spPr bwMode="auto">
              <a:xfrm>
                <a:off x="397" y="1715"/>
                <a:ext cx="23" cy="1"/>
              </a:xfrm>
              <a:prstGeom prst="line">
                <a:avLst/>
              </a:prstGeom>
              <a:noFill/>
              <a:ln w="0">
                <a:solidFill>
                  <a:srgbClr val="000000"/>
                </a:solidFill>
                <a:round/>
                <a:headEnd/>
                <a:tailEnd/>
              </a:ln>
            </p:spPr>
            <p:txBody>
              <a:bodyPr/>
              <a:lstStyle/>
              <a:p>
                <a:endParaRPr lang="it-IT"/>
              </a:p>
            </p:txBody>
          </p:sp>
          <p:sp>
            <p:nvSpPr>
              <p:cNvPr id="106520" name="Line 24"/>
              <p:cNvSpPr>
                <a:spLocks noChangeShapeType="1"/>
              </p:cNvSpPr>
              <p:nvPr/>
            </p:nvSpPr>
            <p:spPr bwMode="auto">
              <a:xfrm>
                <a:off x="397" y="1381"/>
                <a:ext cx="23" cy="1"/>
              </a:xfrm>
              <a:prstGeom prst="line">
                <a:avLst/>
              </a:prstGeom>
              <a:noFill/>
              <a:ln w="0">
                <a:solidFill>
                  <a:srgbClr val="000000"/>
                </a:solidFill>
                <a:round/>
                <a:headEnd/>
                <a:tailEnd/>
              </a:ln>
            </p:spPr>
            <p:txBody>
              <a:bodyPr/>
              <a:lstStyle/>
              <a:p>
                <a:endParaRPr lang="it-IT"/>
              </a:p>
            </p:txBody>
          </p:sp>
          <p:sp>
            <p:nvSpPr>
              <p:cNvPr id="106521" name="Line 25"/>
              <p:cNvSpPr>
                <a:spLocks noChangeShapeType="1"/>
              </p:cNvSpPr>
              <p:nvPr/>
            </p:nvSpPr>
            <p:spPr bwMode="auto">
              <a:xfrm>
                <a:off x="397" y="1047"/>
                <a:ext cx="23" cy="1"/>
              </a:xfrm>
              <a:prstGeom prst="line">
                <a:avLst/>
              </a:prstGeom>
              <a:noFill/>
              <a:ln w="0">
                <a:solidFill>
                  <a:srgbClr val="000000"/>
                </a:solidFill>
                <a:round/>
                <a:headEnd/>
                <a:tailEnd/>
              </a:ln>
            </p:spPr>
            <p:txBody>
              <a:bodyPr/>
              <a:lstStyle/>
              <a:p>
                <a:endParaRPr lang="it-IT"/>
              </a:p>
            </p:txBody>
          </p:sp>
          <p:sp>
            <p:nvSpPr>
              <p:cNvPr id="106522" name="Line 26"/>
              <p:cNvSpPr>
                <a:spLocks noChangeShapeType="1"/>
              </p:cNvSpPr>
              <p:nvPr/>
            </p:nvSpPr>
            <p:spPr bwMode="auto">
              <a:xfrm>
                <a:off x="397" y="713"/>
                <a:ext cx="23" cy="1"/>
              </a:xfrm>
              <a:prstGeom prst="line">
                <a:avLst/>
              </a:prstGeom>
              <a:noFill/>
              <a:ln w="0">
                <a:solidFill>
                  <a:srgbClr val="000000"/>
                </a:solidFill>
                <a:round/>
                <a:headEnd/>
                <a:tailEnd/>
              </a:ln>
            </p:spPr>
            <p:txBody>
              <a:bodyPr/>
              <a:lstStyle/>
              <a:p>
                <a:endParaRPr lang="it-IT"/>
              </a:p>
            </p:txBody>
          </p:sp>
          <p:sp>
            <p:nvSpPr>
              <p:cNvPr id="106523" name="Line 27"/>
              <p:cNvSpPr>
                <a:spLocks noChangeShapeType="1"/>
              </p:cNvSpPr>
              <p:nvPr/>
            </p:nvSpPr>
            <p:spPr bwMode="auto">
              <a:xfrm>
                <a:off x="397" y="379"/>
                <a:ext cx="23" cy="1"/>
              </a:xfrm>
              <a:prstGeom prst="line">
                <a:avLst/>
              </a:prstGeom>
              <a:noFill/>
              <a:ln w="0">
                <a:solidFill>
                  <a:srgbClr val="000000"/>
                </a:solidFill>
                <a:round/>
                <a:headEnd/>
                <a:tailEnd/>
              </a:ln>
            </p:spPr>
            <p:txBody>
              <a:bodyPr/>
              <a:lstStyle/>
              <a:p>
                <a:endParaRPr lang="it-IT"/>
              </a:p>
            </p:txBody>
          </p:sp>
          <p:sp>
            <p:nvSpPr>
              <p:cNvPr id="106524" name="Line 28"/>
              <p:cNvSpPr>
                <a:spLocks noChangeShapeType="1"/>
              </p:cNvSpPr>
              <p:nvPr/>
            </p:nvSpPr>
            <p:spPr bwMode="auto">
              <a:xfrm>
                <a:off x="420" y="3722"/>
                <a:ext cx="5241" cy="1"/>
              </a:xfrm>
              <a:prstGeom prst="line">
                <a:avLst/>
              </a:prstGeom>
              <a:noFill/>
              <a:ln w="0">
                <a:solidFill>
                  <a:srgbClr val="000000"/>
                </a:solidFill>
                <a:round/>
                <a:headEnd/>
                <a:tailEnd/>
              </a:ln>
            </p:spPr>
            <p:txBody>
              <a:bodyPr/>
              <a:lstStyle/>
              <a:p>
                <a:endParaRPr lang="it-IT"/>
              </a:p>
            </p:txBody>
          </p:sp>
          <p:sp>
            <p:nvSpPr>
              <p:cNvPr id="106525" name="Line 29"/>
              <p:cNvSpPr>
                <a:spLocks noChangeShapeType="1"/>
              </p:cNvSpPr>
              <p:nvPr/>
            </p:nvSpPr>
            <p:spPr bwMode="auto">
              <a:xfrm flipV="1">
                <a:off x="420" y="3722"/>
                <a:ext cx="1" cy="29"/>
              </a:xfrm>
              <a:prstGeom prst="line">
                <a:avLst/>
              </a:prstGeom>
              <a:noFill/>
              <a:ln w="0">
                <a:solidFill>
                  <a:srgbClr val="000000"/>
                </a:solidFill>
                <a:round/>
                <a:headEnd/>
                <a:tailEnd/>
              </a:ln>
            </p:spPr>
            <p:txBody>
              <a:bodyPr/>
              <a:lstStyle/>
              <a:p>
                <a:endParaRPr lang="it-IT"/>
              </a:p>
            </p:txBody>
          </p:sp>
          <p:sp>
            <p:nvSpPr>
              <p:cNvPr id="106526" name="Line 30"/>
              <p:cNvSpPr>
                <a:spLocks noChangeShapeType="1"/>
              </p:cNvSpPr>
              <p:nvPr/>
            </p:nvSpPr>
            <p:spPr bwMode="auto">
              <a:xfrm flipV="1">
                <a:off x="550" y="3722"/>
                <a:ext cx="1" cy="29"/>
              </a:xfrm>
              <a:prstGeom prst="line">
                <a:avLst/>
              </a:prstGeom>
              <a:noFill/>
              <a:ln w="0">
                <a:solidFill>
                  <a:srgbClr val="000000"/>
                </a:solidFill>
                <a:round/>
                <a:headEnd/>
                <a:tailEnd/>
              </a:ln>
            </p:spPr>
            <p:txBody>
              <a:bodyPr/>
              <a:lstStyle/>
              <a:p>
                <a:endParaRPr lang="it-IT"/>
              </a:p>
            </p:txBody>
          </p:sp>
          <p:sp>
            <p:nvSpPr>
              <p:cNvPr id="106527" name="Line 31"/>
              <p:cNvSpPr>
                <a:spLocks noChangeShapeType="1"/>
              </p:cNvSpPr>
              <p:nvPr/>
            </p:nvSpPr>
            <p:spPr bwMode="auto">
              <a:xfrm flipV="1">
                <a:off x="680" y="3722"/>
                <a:ext cx="1" cy="29"/>
              </a:xfrm>
              <a:prstGeom prst="line">
                <a:avLst/>
              </a:prstGeom>
              <a:noFill/>
              <a:ln w="0">
                <a:solidFill>
                  <a:srgbClr val="000000"/>
                </a:solidFill>
                <a:round/>
                <a:headEnd/>
                <a:tailEnd/>
              </a:ln>
            </p:spPr>
            <p:txBody>
              <a:bodyPr/>
              <a:lstStyle/>
              <a:p>
                <a:endParaRPr lang="it-IT"/>
              </a:p>
            </p:txBody>
          </p:sp>
          <p:sp>
            <p:nvSpPr>
              <p:cNvPr id="106528" name="Line 32"/>
              <p:cNvSpPr>
                <a:spLocks noChangeShapeType="1"/>
              </p:cNvSpPr>
              <p:nvPr/>
            </p:nvSpPr>
            <p:spPr bwMode="auto">
              <a:xfrm flipV="1">
                <a:off x="809" y="3722"/>
                <a:ext cx="1" cy="29"/>
              </a:xfrm>
              <a:prstGeom prst="line">
                <a:avLst/>
              </a:prstGeom>
              <a:noFill/>
              <a:ln w="0">
                <a:solidFill>
                  <a:srgbClr val="000000"/>
                </a:solidFill>
                <a:round/>
                <a:headEnd/>
                <a:tailEnd/>
              </a:ln>
            </p:spPr>
            <p:txBody>
              <a:bodyPr/>
              <a:lstStyle/>
              <a:p>
                <a:endParaRPr lang="it-IT"/>
              </a:p>
            </p:txBody>
          </p:sp>
          <p:sp>
            <p:nvSpPr>
              <p:cNvPr id="106529" name="Line 33"/>
              <p:cNvSpPr>
                <a:spLocks noChangeShapeType="1"/>
              </p:cNvSpPr>
              <p:nvPr/>
            </p:nvSpPr>
            <p:spPr bwMode="auto">
              <a:xfrm flipV="1">
                <a:off x="939" y="3722"/>
                <a:ext cx="1" cy="29"/>
              </a:xfrm>
              <a:prstGeom prst="line">
                <a:avLst/>
              </a:prstGeom>
              <a:noFill/>
              <a:ln w="0">
                <a:solidFill>
                  <a:srgbClr val="000000"/>
                </a:solidFill>
                <a:round/>
                <a:headEnd/>
                <a:tailEnd/>
              </a:ln>
            </p:spPr>
            <p:txBody>
              <a:bodyPr/>
              <a:lstStyle/>
              <a:p>
                <a:endParaRPr lang="it-IT"/>
              </a:p>
            </p:txBody>
          </p:sp>
          <p:sp>
            <p:nvSpPr>
              <p:cNvPr id="106530" name="Line 34"/>
              <p:cNvSpPr>
                <a:spLocks noChangeShapeType="1"/>
              </p:cNvSpPr>
              <p:nvPr/>
            </p:nvSpPr>
            <p:spPr bwMode="auto">
              <a:xfrm flipV="1">
                <a:off x="1069" y="3722"/>
                <a:ext cx="1" cy="29"/>
              </a:xfrm>
              <a:prstGeom prst="line">
                <a:avLst/>
              </a:prstGeom>
              <a:noFill/>
              <a:ln w="0">
                <a:solidFill>
                  <a:srgbClr val="000000"/>
                </a:solidFill>
                <a:round/>
                <a:headEnd/>
                <a:tailEnd/>
              </a:ln>
            </p:spPr>
            <p:txBody>
              <a:bodyPr/>
              <a:lstStyle/>
              <a:p>
                <a:endParaRPr lang="it-IT"/>
              </a:p>
            </p:txBody>
          </p:sp>
          <p:sp>
            <p:nvSpPr>
              <p:cNvPr id="106531" name="Line 35"/>
              <p:cNvSpPr>
                <a:spLocks noChangeShapeType="1"/>
              </p:cNvSpPr>
              <p:nvPr/>
            </p:nvSpPr>
            <p:spPr bwMode="auto">
              <a:xfrm flipV="1">
                <a:off x="1200" y="3722"/>
                <a:ext cx="1" cy="29"/>
              </a:xfrm>
              <a:prstGeom prst="line">
                <a:avLst/>
              </a:prstGeom>
              <a:noFill/>
              <a:ln w="0">
                <a:solidFill>
                  <a:srgbClr val="000000"/>
                </a:solidFill>
                <a:round/>
                <a:headEnd/>
                <a:tailEnd/>
              </a:ln>
            </p:spPr>
            <p:txBody>
              <a:bodyPr/>
              <a:lstStyle/>
              <a:p>
                <a:endParaRPr lang="it-IT"/>
              </a:p>
            </p:txBody>
          </p:sp>
          <p:sp>
            <p:nvSpPr>
              <p:cNvPr id="106532" name="Line 36"/>
              <p:cNvSpPr>
                <a:spLocks noChangeShapeType="1"/>
              </p:cNvSpPr>
              <p:nvPr/>
            </p:nvSpPr>
            <p:spPr bwMode="auto">
              <a:xfrm flipV="1">
                <a:off x="1330" y="3722"/>
                <a:ext cx="1" cy="29"/>
              </a:xfrm>
              <a:prstGeom prst="line">
                <a:avLst/>
              </a:prstGeom>
              <a:noFill/>
              <a:ln w="0">
                <a:solidFill>
                  <a:srgbClr val="000000"/>
                </a:solidFill>
                <a:round/>
                <a:headEnd/>
                <a:tailEnd/>
              </a:ln>
            </p:spPr>
            <p:txBody>
              <a:bodyPr/>
              <a:lstStyle/>
              <a:p>
                <a:endParaRPr lang="it-IT"/>
              </a:p>
            </p:txBody>
          </p:sp>
          <p:sp>
            <p:nvSpPr>
              <p:cNvPr id="106533" name="Line 37"/>
              <p:cNvSpPr>
                <a:spLocks noChangeShapeType="1"/>
              </p:cNvSpPr>
              <p:nvPr/>
            </p:nvSpPr>
            <p:spPr bwMode="auto">
              <a:xfrm flipV="1">
                <a:off x="1460" y="3722"/>
                <a:ext cx="1" cy="29"/>
              </a:xfrm>
              <a:prstGeom prst="line">
                <a:avLst/>
              </a:prstGeom>
              <a:noFill/>
              <a:ln w="0">
                <a:solidFill>
                  <a:srgbClr val="000000"/>
                </a:solidFill>
                <a:round/>
                <a:headEnd/>
                <a:tailEnd/>
              </a:ln>
            </p:spPr>
            <p:txBody>
              <a:bodyPr/>
              <a:lstStyle/>
              <a:p>
                <a:endParaRPr lang="it-IT"/>
              </a:p>
            </p:txBody>
          </p:sp>
          <p:sp>
            <p:nvSpPr>
              <p:cNvPr id="106534" name="Line 38"/>
              <p:cNvSpPr>
                <a:spLocks noChangeShapeType="1"/>
              </p:cNvSpPr>
              <p:nvPr/>
            </p:nvSpPr>
            <p:spPr bwMode="auto">
              <a:xfrm flipV="1">
                <a:off x="1590" y="3722"/>
                <a:ext cx="1" cy="29"/>
              </a:xfrm>
              <a:prstGeom prst="line">
                <a:avLst/>
              </a:prstGeom>
              <a:noFill/>
              <a:ln w="0">
                <a:solidFill>
                  <a:srgbClr val="000000"/>
                </a:solidFill>
                <a:round/>
                <a:headEnd/>
                <a:tailEnd/>
              </a:ln>
            </p:spPr>
            <p:txBody>
              <a:bodyPr/>
              <a:lstStyle/>
              <a:p>
                <a:endParaRPr lang="it-IT"/>
              </a:p>
            </p:txBody>
          </p:sp>
          <p:sp>
            <p:nvSpPr>
              <p:cNvPr id="106535" name="Line 39"/>
              <p:cNvSpPr>
                <a:spLocks noChangeShapeType="1"/>
              </p:cNvSpPr>
              <p:nvPr/>
            </p:nvSpPr>
            <p:spPr bwMode="auto">
              <a:xfrm flipV="1">
                <a:off x="1719" y="3722"/>
                <a:ext cx="1" cy="29"/>
              </a:xfrm>
              <a:prstGeom prst="line">
                <a:avLst/>
              </a:prstGeom>
              <a:noFill/>
              <a:ln w="0">
                <a:solidFill>
                  <a:srgbClr val="000000"/>
                </a:solidFill>
                <a:round/>
                <a:headEnd/>
                <a:tailEnd/>
              </a:ln>
            </p:spPr>
            <p:txBody>
              <a:bodyPr/>
              <a:lstStyle/>
              <a:p>
                <a:endParaRPr lang="it-IT"/>
              </a:p>
            </p:txBody>
          </p:sp>
          <p:sp>
            <p:nvSpPr>
              <p:cNvPr id="106536" name="Line 40"/>
              <p:cNvSpPr>
                <a:spLocks noChangeShapeType="1"/>
              </p:cNvSpPr>
              <p:nvPr/>
            </p:nvSpPr>
            <p:spPr bwMode="auto">
              <a:xfrm flipV="1">
                <a:off x="1849" y="3722"/>
                <a:ext cx="1" cy="29"/>
              </a:xfrm>
              <a:prstGeom prst="line">
                <a:avLst/>
              </a:prstGeom>
              <a:noFill/>
              <a:ln w="0">
                <a:solidFill>
                  <a:srgbClr val="000000"/>
                </a:solidFill>
                <a:round/>
                <a:headEnd/>
                <a:tailEnd/>
              </a:ln>
            </p:spPr>
            <p:txBody>
              <a:bodyPr/>
              <a:lstStyle/>
              <a:p>
                <a:endParaRPr lang="it-IT"/>
              </a:p>
            </p:txBody>
          </p:sp>
          <p:sp>
            <p:nvSpPr>
              <p:cNvPr id="106537" name="Line 41"/>
              <p:cNvSpPr>
                <a:spLocks noChangeShapeType="1"/>
              </p:cNvSpPr>
              <p:nvPr/>
            </p:nvSpPr>
            <p:spPr bwMode="auto">
              <a:xfrm flipV="1">
                <a:off x="1979" y="3722"/>
                <a:ext cx="1" cy="29"/>
              </a:xfrm>
              <a:prstGeom prst="line">
                <a:avLst/>
              </a:prstGeom>
              <a:noFill/>
              <a:ln w="0">
                <a:solidFill>
                  <a:srgbClr val="000000"/>
                </a:solidFill>
                <a:round/>
                <a:headEnd/>
                <a:tailEnd/>
              </a:ln>
            </p:spPr>
            <p:txBody>
              <a:bodyPr/>
              <a:lstStyle/>
              <a:p>
                <a:endParaRPr lang="it-IT"/>
              </a:p>
            </p:txBody>
          </p:sp>
          <p:sp>
            <p:nvSpPr>
              <p:cNvPr id="106538" name="Line 42"/>
              <p:cNvSpPr>
                <a:spLocks noChangeShapeType="1"/>
              </p:cNvSpPr>
              <p:nvPr/>
            </p:nvSpPr>
            <p:spPr bwMode="auto">
              <a:xfrm flipV="1">
                <a:off x="2109" y="3722"/>
                <a:ext cx="1" cy="29"/>
              </a:xfrm>
              <a:prstGeom prst="line">
                <a:avLst/>
              </a:prstGeom>
              <a:noFill/>
              <a:ln w="0">
                <a:solidFill>
                  <a:srgbClr val="000000"/>
                </a:solidFill>
                <a:round/>
                <a:headEnd/>
                <a:tailEnd/>
              </a:ln>
            </p:spPr>
            <p:txBody>
              <a:bodyPr/>
              <a:lstStyle/>
              <a:p>
                <a:endParaRPr lang="it-IT"/>
              </a:p>
            </p:txBody>
          </p:sp>
          <p:sp>
            <p:nvSpPr>
              <p:cNvPr id="106539" name="Line 43"/>
              <p:cNvSpPr>
                <a:spLocks noChangeShapeType="1"/>
              </p:cNvSpPr>
              <p:nvPr/>
            </p:nvSpPr>
            <p:spPr bwMode="auto">
              <a:xfrm flipV="1">
                <a:off x="2239" y="3722"/>
                <a:ext cx="1" cy="29"/>
              </a:xfrm>
              <a:prstGeom prst="line">
                <a:avLst/>
              </a:prstGeom>
              <a:noFill/>
              <a:ln w="0">
                <a:solidFill>
                  <a:srgbClr val="000000"/>
                </a:solidFill>
                <a:round/>
                <a:headEnd/>
                <a:tailEnd/>
              </a:ln>
            </p:spPr>
            <p:txBody>
              <a:bodyPr/>
              <a:lstStyle/>
              <a:p>
                <a:endParaRPr lang="it-IT"/>
              </a:p>
            </p:txBody>
          </p:sp>
          <p:sp>
            <p:nvSpPr>
              <p:cNvPr id="106540" name="Line 44"/>
              <p:cNvSpPr>
                <a:spLocks noChangeShapeType="1"/>
              </p:cNvSpPr>
              <p:nvPr/>
            </p:nvSpPr>
            <p:spPr bwMode="auto">
              <a:xfrm flipV="1">
                <a:off x="2368" y="3722"/>
                <a:ext cx="1" cy="29"/>
              </a:xfrm>
              <a:prstGeom prst="line">
                <a:avLst/>
              </a:prstGeom>
              <a:noFill/>
              <a:ln w="0">
                <a:solidFill>
                  <a:srgbClr val="000000"/>
                </a:solidFill>
                <a:round/>
                <a:headEnd/>
                <a:tailEnd/>
              </a:ln>
            </p:spPr>
            <p:txBody>
              <a:bodyPr/>
              <a:lstStyle/>
              <a:p>
                <a:endParaRPr lang="it-IT"/>
              </a:p>
            </p:txBody>
          </p:sp>
          <p:sp>
            <p:nvSpPr>
              <p:cNvPr id="106541" name="Line 45"/>
              <p:cNvSpPr>
                <a:spLocks noChangeShapeType="1"/>
              </p:cNvSpPr>
              <p:nvPr/>
            </p:nvSpPr>
            <p:spPr bwMode="auto">
              <a:xfrm flipV="1">
                <a:off x="2500" y="3722"/>
                <a:ext cx="1" cy="29"/>
              </a:xfrm>
              <a:prstGeom prst="line">
                <a:avLst/>
              </a:prstGeom>
              <a:noFill/>
              <a:ln w="0">
                <a:solidFill>
                  <a:srgbClr val="000000"/>
                </a:solidFill>
                <a:round/>
                <a:headEnd/>
                <a:tailEnd/>
              </a:ln>
            </p:spPr>
            <p:txBody>
              <a:bodyPr/>
              <a:lstStyle/>
              <a:p>
                <a:endParaRPr lang="it-IT"/>
              </a:p>
            </p:txBody>
          </p:sp>
          <p:sp>
            <p:nvSpPr>
              <p:cNvPr id="106542" name="Line 46"/>
              <p:cNvSpPr>
                <a:spLocks noChangeShapeType="1"/>
              </p:cNvSpPr>
              <p:nvPr/>
            </p:nvSpPr>
            <p:spPr bwMode="auto">
              <a:xfrm flipV="1">
                <a:off x="2630" y="3722"/>
                <a:ext cx="1" cy="29"/>
              </a:xfrm>
              <a:prstGeom prst="line">
                <a:avLst/>
              </a:prstGeom>
              <a:noFill/>
              <a:ln w="0">
                <a:solidFill>
                  <a:srgbClr val="000000"/>
                </a:solidFill>
                <a:round/>
                <a:headEnd/>
                <a:tailEnd/>
              </a:ln>
            </p:spPr>
            <p:txBody>
              <a:bodyPr/>
              <a:lstStyle/>
              <a:p>
                <a:endParaRPr lang="it-IT"/>
              </a:p>
            </p:txBody>
          </p:sp>
          <p:sp>
            <p:nvSpPr>
              <p:cNvPr id="106543" name="Line 47"/>
              <p:cNvSpPr>
                <a:spLocks noChangeShapeType="1"/>
              </p:cNvSpPr>
              <p:nvPr/>
            </p:nvSpPr>
            <p:spPr bwMode="auto">
              <a:xfrm flipV="1">
                <a:off x="2759" y="3722"/>
                <a:ext cx="1" cy="29"/>
              </a:xfrm>
              <a:prstGeom prst="line">
                <a:avLst/>
              </a:prstGeom>
              <a:noFill/>
              <a:ln w="0">
                <a:solidFill>
                  <a:srgbClr val="000000"/>
                </a:solidFill>
                <a:round/>
                <a:headEnd/>
                <a:tailEnd/>
              </a:ln>
            </p:spPr>
            <p:txBody>
              <a:bodyPr/>
              <a:lstStyle/>
              <a:p>
                <a:endParaRPr lang="it-IT"/>
              </a:p>
            </p:txBody>
          </p:sp>
          <p:sp>
            <p:nvSpPr>
              <p:cNvPr id="106544" name="Line 48"/>
              <p:cNvSpPr>
                <a:spLocks noChangeShapeType="1"/>
              </p:cNvSpPr>
              <p:nvPr/>
            </p:nvSpPr>
            <p:spPr bwMode="auto">
              <a:xfrm flipV="1">
                <a:off x="2889" y="3722"/>
                <a:ext cx="1" cy="29"/>
              </a:xfrm>
              <a:prstGeom prst="line">
                <a:avLst/>
              </a:prstGeom>
              <a:noFill/>
              <a:ln w="0">
                <a:solidFill>
                  <a:srgbClr val="000000"/>
                </a:solidFill>
                <a:round/>
                <a:headEnd/>
                <a:tailEnd/>
              </a:ln>
            </p:spPr>
            <p:txBody>
              <a:bodyPr/>
              <a:lstStyle/>
              <a:p>
                <a:endParaRPr lang="it-IT"/>
              </a:p>
            </p:txBody>
          </p:sp>
          <p:sp>
            <p:nvSpPr>
              <p:cNvPr id="106545" name="Line 49"/>
              <p:cNvSpPr>
                <a:spLocks noChangeShapeType="1"/>
              </p:cNvSpPr>
              <p:nvPr/>
            </p:nvSpPr>
            <p:spPr bwMode="auto">
              <a:xfrm flipV="1">
                <a:off x="3019" y="3722"/>
                <a:ext cx="1" cy="29"/>
              </a:xfrm>
              <a:prstGeom prst="line">
                <a:avLst/>
              </a:prstGeom>
              <a:noFill/>
              <a:ln w="0">
                <a:solidFill>
                  <a:srgbClr val="000000"/>
                </a:solidFill>
                <a:round/>
                <a:headEnd/>
                <a:tailEnd/>
              </a:ln>
            </p:spPr>
            <p:txBody>
              <a:bodyPr/>
              <a:lstStyle/>
              <a:p>
                <a:endParaRPr lang="it-IT"/>
              </a:p>
            </p:txBody>
          </p:sp>
          <p:sp>
            <p:nvSpPr>
              <p:cNvPr id="106546" name="Line 50"/>
              <p:cNvSpPr>
                <a:spLocks noChangeShapeType="1"/>
              </p:cNvSpPr>
              <p:nvPr/>
            </p:nvSpPr>
            <p:spPr bwMode="auto">
              <a:xfrm flipV="1">
                <a:off x="3149" y="3722"/>
                <a:ext cx="1" cy="29"/>
              </a:xfrm>
              <a:prstGeom prst="line">
                <a:avLst/>
              </a:prstGeom>
              <a:noFill/>
              <a:ln w="0">
                <a:solidFill>
                  <a:srgbClr val="000000"/>
                </a:solidFill>
                <a:round/>
                <a:headEnd/>
                <a:tailEnd/>
              </a:ln>
            </p:spPr>
            <p:txBody>
              <a:bodyPr/>
              <a:lstStyle/>
              <a:p>
                <a:endParaRPr lang="it-IT"/>
              </a:p>
            </p:txBody>
          </p:sp>
          <p:sp>
            <p:nvSpPr>
              <p:cNvPr id="106547" name="Line 51"/>
              <p:cNvSpPr>
                <a:spLocks noChangeShapeType="1"/>
              </p:cNvSpPr>
              <p:nvPr/>
            </p:nvSpPr>
            <p:spPr bwMode="auto">
              <a:xfrm flipV="1">
                <a:off x="3279" y="3722"/>
                <a:ext cx="1" cy="29"/>
              </a:xfrm>
              <a:prstGeom prst="line">
                <a:avLst/>
              </a:prstGeom>
              <a:noFill/>
              <a:ln w="0">
                <a:solidFill>
                  <a:srgbClr val="000000"/>
                </a:solidFill>
                <a:round/>
                <a:headEnd/>
                <a:tailEnd/>
              </a:ln>
            </p:spPr>
            <p:txBody>
              <a:bodyPr/>
              <a:lstStyle/>
              <a:p>
                <a:endParaRPr lang="it-IT"/>
              </a:p>
            </p:txBody>
          </p:sp>
          <p:sp>
            <p:nvSpPr>
              <p:cNvPr id="106548" name="Line 52"/>
              <p:cNvSpPr>
                <a:spLocks noChangeShapeType="1"/>
              </p:cNvSpPr>
              <p:nvPr/>
            </p:nvSpPr>
            <p:spPr bwMode="auto">
              <a:xfrm flipV="1">
                <a:off x="3408" y="3722"/>
                <a:ext cx="1" cy="29"/>
              </a:xfrm>
              <a:prstGeom prst="line">
                <a:avLst/>
              </a:prstGeom>
              <a:noFill/>
              <a:ln w="0">
                <a:solidFill>
                  <a:srgbClr val="000000"/>
                </a:solidFill>
                <a:round/>
                <a:headEnd/>
                <a:tailEnd/>
              </a:ln>
            </p:spPr>
            <p:txBody>
              <a:bodyPr/>
              <a:lstStyle/>
              <a:p>
                <a:endParaRPr lang="it-IT"/>
              </a:p>
            </p:txBody>
          </p:sp>
          <p:sp>
            <p:nvSpPr>
              <p:cNvPr id="106549" name="Line 53"/>
              <p:cNvSpPr>
                <a:spLocks noChangeShapeType="1"/>
              </p:cNvSpPr>
              <p:nvPr/>
            </p:nvSpPr>
            <p:spPr bwMode="auto">
              <a:xfrm flipV="1">
                <a:off x="3538" y="3722"/>
                <a:ext cx="1" cy="29"/>
              </a:xfrm>
              <a:prstGeom prst="line">
                <a:avLst/>
              </a:prstGeom>
              <a:noFill/>
              <a:ln w="0">
                <a:solidFill>
                  <a:srgbClr val="000000"/>
                </a:solidFill>
                <a:round/>
                <a:headEnd/>
                <a:tailEnd/>
              </a:ln>
            </p:spPr>
            <p:txBody>
              <a:bodyPr/>
              <a:lstStyle/>
              <a:p>
                <a:endParaRPr lang="it-IT"/>
              </a:p>
            </p:txBody>
          </p:sp>
          <p:sp>
            <p:nvSpPr>
              <p:cNvPr id="106550" name="Line 54"/>
              <p:cNvSpPr>
                <a:spLocks noChangeShapeType="1"/>
              </p:cNvSpPr>
              <p:nvPr/>
            </p:nvSpPr>
            <p:spPr bwMode="auto">
              <a:xfrm flipV="1">
                <a:off x="3668" y="3722"/>
                <a:ext cx="1" cy="29"/>
              </a:xfrm>
              <a:prstGeom prst="line">
                <a:avLst/>
              </a:prstGeom>
              <a:noFill/>
              <a:ln w="0">
                <a:solidFill>
                  <a:srgbClr val="000000"/>
                </a:solidFill>
                <a:round/>
                <a:headEnd/>
                <a:tailEnd/>
              </a:ln>
            </p:spPr>
            <p:txBody>
              <a:bodyPr/>
              <a:lstStyle/>
              <a:p>
                <a:endParaRPr lang="it-IT"/>
              </a:p>
            </p:txBody>
          </p:sp>
          <p:sp>
            <p:nvSpPr>
              <p:cNvPr id="106551" name="Line 55"/>
              <p:cNvSpPr>
                <a:spLocks noChangeShapeType="1"/>
              </p:cNvSpPr>
              <p:nvPr/>
            </p:nvSpPr>
            <p:spPr bwMode="auto">
              <a:xfrm flipV="1">
                <a:off x="3799" y="3722"/>
                <a:ext cx="1" cy="29"/>
              </a:xfrm>
              <a:prstGeom prst="line">
                <a:avLst/>
              </a:prstGeom>
              <a:noFill/>
              <a:ln w="0">
                <a:solidFill>
                  <a:srgbClr val="000000"/>
                </a:solidFill>
                <a:round/>
                <a:headEnd/>
                <a:tailEnd/>
              </a:ln>
            </p:spPr>
            <p:txBody>
              <a:bodyPr/>
              <a:lstStyle/>
              <a:p>
                <a:endParaRPr lang="it-IT"/>
              </a:p>
            </p:txBody>
          </p:sp>
          <p:sp>
            <p:nvSpPr>
              <p:cNvPr id="106552" name="Line 56"/>
              <p:cNvSpPr>
                <a:spLocks noChangeShapeType="1"/>
              </p:cNvSpPr>
              <p:nvPr/>
            </p:nvSpPr>
            <p:spPr bwMode="auto">
              <a:xfrm flipV="1">
                <a:off x="3929" y="3722"/>
                <a:ext cx="1" cy="29"/>
              </a:xfrm>
              <a:prstGeom prst="line">
                <a:avLst/>
              </a:prstGeom>
              <a:noFill/>
              <a:ln w="0">
                <a:solidFill>
                  <a:srgbClr val="000000"/>
                </a:solidFill>
                <a:round/>
                <a:headEnd/>
                <a:tailEnd/>
              </a:ln>
            </p:spPr>
            <p:txBody>
              <a:bodyPr/>
              <a:lstStyle/>
              <a:p>
                <a:endParaRPr lang="it-IT"/>
              </a:p>
            </p:txBody>
          </p:sp>
          <p:sp>
            <p:nvSpPr>
              <p:cNvPr id="106553" name="Line 57"/>
              <p:cNvSpPr>
                <a:spLocks noChangeShapeType="1"/>
              </p:cNvSpPr>
              <p:nvPr/>
            </p:nvSpPr>
            <p:spPr bwMode="auto">
              <a:xfrm flipV="1">
                <a:off x="4059" y="3722"/>
                <a:ext cx="1" cy="29"/>
              </a:xfrm>
              <a:prstGeom prst="line">
                <a:avLst/>
              </a:prstGeom>
              <a:noFill/>
              <a:ln w="0">
                <a:solidFill>
                  <a:srgbClr val="000000"/>
                </a:solidFill>
                <a:round/>
                <a:headEnd/>
                <a:tailEnd/>
              </a:ln>
            </p:spPr>
            <p:txBody>
              <a:bodyPr/>
              <a:lstStyle/>
              <a:p>
                <a:endParaRPr lang="it-IT"/>
              </a:p>
            </p:txBody>
          </p:sp>
          <p:sp>
            <p:nvSpPr>
              <p:cNvPr id="106554" name="Line 58"/>
              <p:cNvSpPr>
                <a:spLocks noChangeShapeType="1"/>
              </p:cNvSpPr>
              <p:nvPr/>
            </p:nvSpPr>
            <p:spPr bwMode="auto">
              <a:xfrm flipV="1">
                <a:off x="4189" y="3722"/>
                <a:ext cx="1" cy="29"/>
              </a:xfrm>
              <a:prstGeom prst="line">
                <a:avLst/>
              </a:prstGeom>
              <a:noFill/>
              <a:ln w="0">
                <a:solidFill>
                  <a:srgbClr val="000000"/>
                </a:solidFill>
                <a:round/>
                <a:headEnd/>
                <a:tailEnd/>
              </a:ln>
            </p:spPr>
            <p:txBody>
              <a:bodyPr/>
              <a:lstStyle/>
              <a:p>
                <a:endParaRPr lang="it-IT"/>
              </a:p>
            </p:txBody>
          </p:sp>
          <p:sp>
            <p:nvSpPr>
              <p:cNvPr id="106555" name="Line 59"/>
              <p:cNvSpPr>
                <a:spLocks noChangeShapeType="1"/>
              </p:cNvSpPr>
              <p:nvPr/>
            </p:nvSpPr>
            <p:spPr bwMode="auto">
              <a:xfrm flipV="1">
                <a:off x="4319" y="3722"/>
                <a:ext cx="1" cy="29"/>
              </a:xfrm>
              <a:prstGeom prst="line">
                <a:avLst/>
              </a:prstGeom>
              <a:noFill/>
              <a:ln w="0">
                <a:solidFill>
                  <a:srgbClr val="000000"/>
                </a:solidFill>
                <a:round/>
                <a:headEnd/>
                <a:tailEnd/>
              </a:ln>
            </p:spPr>
            <p:txBody>
              <a:bodyPr/>
              <a:lstStyle/>
              <a:p>
                <a:endParaRPr lang="it-IT"/>
              </a:p>
            </p:txBody>
          </p:sp>
          <p:sp>
            <p:nvSpPr>
              <p:cNvPr id="106556" name="Line 60"/>
              <p:cNvSpPr>
                <a:spLocks noChangeShapeType="1"/>
              </p:cNvSpPr>
              <p:nvPr/>
            </p:nvSpPr>
            <p:spPr bwMode="auto">
              <a:xfrm flipV="1">
                <a:off x="4448" y="3722"/>
                <a:ext cx="1" cy="29"/>
              </a:xfrm>
              <a:prstGeom prst="line">
                <a:avLst/>
              </a:prstGeom>
              <a:noFill/>
              <a:ln w="0">
                <a:solidFill>
                  <a:srgbClr val="000000"/>
                </a:solidFill>
                <a:round/>
                <a:headEnd/>
                <a:tailEnd/>
              </a:ln>
            </p:spPr>
            <p:txBody>
              <a:bodyPr/>
              <a:lstStyle/>
              <a:p>
                <a:endParaRPr lang="it-IT"/>
              </a:p>
            </p:txBody>
          </p:sp>
          <p:sp>
            <p:nvSpPr>
              <p:cNvPr id="106557" name="Line 61"/>
              <p:cNvSpPr>
                <a:spLocks noChangeShapeType="1"/>
              </p:cNvSpPr>
              <p:nvPr/>
            </p:nvSpPr>
            <p:spPr bwMode="auto">
              <a:xfrm flipV="1">
                <a:off x="4578" y="3722"/>
                <a:ext cx="1" cy="29"/>
              </a:xfrm>
              <a:prstGeom prst="line">
                <a:avLst/>
              </a:prstGeom>
              <a:noFill/>
              <a:ln w="0">
                <a:solidFill>
                  <a:srgbClr val="000000"/>
                </a:solidFill>
                <a:round/>
                <a:headEnd/>
                <a:tailEnd/>
              </a:ln>
            </p:spPr>
            <p:txBody>
              <a:bodyPr/>
              <a:lstStyle/>
              <a:p>
                <a:endParaRPr lang="it-IT"/>
              </a:p>
            </p:txBody>
          </p:sp>
          <p:sp>
            <p:nvSpPr>
              <p:cNvPr id="106558" name="Line 62"/>
              <p:cNvSpPr>
                <a:spLocks noChangeShapeType="1"/>
              </p:cNvSpPr>
              <p:nvPr/>
            </p:nvSpPr>
            <p:spPr bwMode="auto">
              <a:xfrm flipV="1">
                <a:off x="4708" y="3722"/>
                <a:ext cx="1" cy="29"/>
              </a:xfrm>
              <a:prstGeom prst="line">
                <a:avLst/>
              </a:prstGeom>
              <a:noFill/>
              <a:ln w="0">
                <a:solidFill>
                  <a:srgbClr val="000000"/>
                </a:solidFill>
                <a:round/>
                <a:headEnd/>
                <a:tailEnd/>
              </a:ln>
            </p:spPr>
            <p:txBody>
              <a:bodyPr/>
              <a:lstStyle/>
              <a:p>
                <a:endParaRPr lang="it-IT"/>
              </a:p>
            </p:txBody>
          </p:sp>
          <p:sp>
            <p:nvSpPr>
              <p:cNvPr id="106559" name="Line 63"/>
              <p:cNvSpPr>
                <a:spLocks noChangeShapeType="1"/>
              </p:cNvSpPr>
              <p:nvPr/>
            </p:nvSpPr>
            <p:spPr bwMode="auto">
              <a:xfrm flipV="1">
                <a:off x="4838" y="3722"/>
                <a:ext cx="1" cy="29"/>
              </a:xfrm>
              <a:prstGeom prst="line">
                <a:avLst/>
              </a:prstGeom>
              <a:noFill/>
              <a:ln w="0">
                <a:solidFill>
                  <a:srgbClr val="000000"/>
                </a:solidFill>
                <a:round/>
                <a:headEnd/>
                <a:tailEnd/>
              </a:ln>
            </p:spPr>
            <p:txBody>
              <a:bodyPr/>
              <a:lstStyle/>
              <a:p>
                <a:endParaRPr lang="it-IT"/>
              </a:p>
            </p:txBody>
          </p:sp>
          <p:sp>
            <p:nvSpPr>
              <p:cNvPr id="106560" name="Line 64"/>
              <p:cNvSpPr>
                <a:spLocks noChangeShapeType="1"/>
              </p:cNvSpPr>
              <p:nvPr/>
            </p:nvSpPr>
            <p:spPr bwMode="auto">
              <a:xfrm flipV="1">
                <a:off x="4967" y="3722"/>
                <a:ext cx="1" cy="29"/>
              </a:xfrm>
              <a:prstGeom prst="line">
                <a:avLst/>
              </a:prstGeom>
              <a:noFill/>
              <a:ln w="0">
                <a:solidFill>
                  <a:srgbClr val="000000"/>
                </a:solidFill>
                <a:round/>
                <a:headEnd/>
                <a:tailEnd/>
              </a:ln>
            </p:spPr>
            <p:txBody>
              <a:bodyPr/>
              <a:lstStyle/>
              <a:p>
                <a:endParaRPr lang="it-IT"/>
              </a:p>
            </p:txBody>
          </p:sp>
          <p:sp>
            <p:nvSpPr>
              <p:cNvPr id="106561" name="Line 65"/>
              <p:cNvSpPr>
                <a:spLocks noChangeShapeType="1"/>
              </p:cNvSpPr>
              <p:nvPr/>
            </p:nvSpPr>
            <p:spPr bwMode="auto">
              <a:xfrm flipV="1">
                <a:off x="5099" y="3722"/>
                <a:ext cx="1" cy="29"/>
              </a:xfrm>
              <a:prstGeom prst="line">
                <a:avLst/>
              </a:prstGeom>
              <a:noFill/>
              <a:ln w="0">
                <a:solidFill>
                  <a:srgbClr val="000000"/>
                </a:solidFill>
                <a:round/>
                <a:headEnd/>
                <a:tailEnd/>
              </a:ln>
            </p:spPr>
            <p:txBody>
              <a:bodyPr/>
              <a:lstStyle/>
              <a:p>
                <a:endParaRPr lang="it-IT"/>
              </a:p>
            </p:txBody>
          </p:sp>
          <p:sp>
            <p:nvSpPr>
              <p:cNvPr id="106562" name="Line 66"/>
              <p:cNvSpPr>
                <a:spLocks noChangeShapeType="1"/>
              </p:cNvSpPr>
              <p:nvPr/>
            </p:nvSpPr>
            <p:spPr bwMode="auto">
              <a:xfrm flipV="1">
                <a:off x="5229" y="3722"/>
                <a:ext cx="1" cy="29"/>
              </a:xfrm>
              <a:prstGeom prst="line">
                <a:avLst/>
              </a:prstGeom>
              <a:noFill/>
              <a:ln w="0">
                <a:solidFill>
                  <a:srgbClr val="000000"/>
                </a:solidFill>
                <a:round/>
                <a:headEnd/>
                <a:tailEnd/>
              </a:ln>
            </p:spPr>
            <p:txBody>
              <a:bodyPr/>
              <a:lstStyle/>
              <a:p>
                <a:endParaRPr lang="it-IT"/>
              </a:p>
            </p:txBody>
          </p:sp>
          <p:sp>
            <p:nvSpPr>
              <p:cNvPr id="106563" name="Line 67"/>
              <p:cNvSpPr>
                <a:spLocks noChangeShapeType="1"/>
              </p:cNvSpPr>
              <p:nvPr/>
            </p:nvSpPr>
            <p:spPr bwMode="auto">
              <a:xfrm flipV="1">
                <a:off x="5359" y="3722"/>
                <a:ext cx="1" cy="29"/>
              </a:xfrm>
              <a:prstGeom prst="line">
                <a:avLst/>
              </a:prstGeom>
              <a:noFill/>
              <a:ln w="0">
                <a:solidFill>
                  <a:srgbClr val="000000"/>
                </a:solidFill>
                <a:round/>
                <a:headEnd/>
                <a:tailEnd/>
              </a:ln>
            </p:spPr>
            <p:txBody>
              <a:bodyPr/>
              <a:lstStyle/>
              <a:p>
                <a:endParaRPr lang="it-IT"/>
              </a:p>
            </p:txBody>
          </p:sp>
          <p:sp>
            <p:nvSpPr>
              <p:cNvPr id="106564" name="Line 68"/>
              <p:cNvSpPr>
                <a:spLocks noChangeShapeType="1"/>
              </p:cNvSpPr>
              <p:nvPr/>
            </p:nvSpPr>
            <p:spPr bwMode="auto">
              <a:xfrm flipV="1">
                <a:off x="5488" y="3722"/>
                <a:ext cx="1" cy="29"/>
              </a:xfrm>
              <a:prstGeom prst="line">
                <a:avLst/>
              </a:prstGeom>
              <a:noFill/>
              <a:ln w="0">
                <a:solidFill>
                  <a:srgbClr val="000000"/>
                </a:solidFill>
                <a:round/>
                <a:headEnd/>
                <a:tailEnd/>
              </a:ln>
            </p:spPr>
            <p:txBody>
              <a:bodyPr/>
              <a:lstStyle/>
              <a:p>
                <a:endParaRPr lang="it-IT"/>
              </a:p>
            </p:txBody>
          </p:sp>
          <p:sp>
            <p:nvSpPr>
              <p:cNvPr id="106565" name="Line 69"/>
              <p:cNvSpPr>
                <a:spLocks noChangeShapeType="1"/>
              </p:cNvSpPr>
              <p:nvPr/>
            </p:nvSpPr>
            <p:spPr bwMode="auto">
              <a:xfrm flipV="1">
                <a:off x="5618" y="3722"/>
                <a:ext cx="1" cy="29"/>
              </a:xfrm>
              <a:prstGeom prst="line">
                <a:avLst/>
              </a:prstGeom>
              <a:noFill/>
              <a:ln w="0">
                <a:solidFill>
                  <a:srgbClr val="000000"/>
                </a:solidFill>
                <a:round/>
                <a:headEnd/>
                <a:tailEnd/>
              </a:ln>
            </p:spPr>
            <p:txBody>
              <a:bodyPr/>
              <a:lstStyle/>
              <a:p>
                <a:endParaRPr lang="it-IT"/>
              </a:p>
            </p:txBody>
          </p:sp>
          <p:sp>
            <p:nvSpPr>
              <p:cNvPr id="106566" name="Line 70"/>
              <p:cNvSpPr>
                <a:spLocks noChangeShapeType="1"/>
              </p:cNvSpPr>
              <p:nvPr/>
            </p:nvSpPr>
            <p:spPr bwMode="auto">
              <a:xfrm>
                <a:off x="431" y="2159"/>
                <a:ext cx="21" cy="9"/>
              </a:xfrm>
              <a:prstGeom prst="line">
                <a:avLst/>
              </a:prstGeom>
              <a:noFill/>
              <a:ln w="22225">
                <a:solidFill>
                  <a:srgbClr val="0000FF"/>
                </a:solidFill>
                <a:round/>
                <a:headEnd/>
                <a:tailEnd/>
              </a:ln>
            </p:spPr>
            <p:txBody>
              <a:bodyPr/>
              <a:lstStyle/>
              <a:p>
                <a:endParaRPr lang="it-IT"/>
              </a:p>
            </p:txBody>
          </p:sp>
          <p:sp>
            <p:nvSpPr>
              <p:cNvPr id="106567" name="Line 71"/>
              <p:cNvSpPr>
                <a:spLocks noChangeShapeType="1"/>
              </p:cNvSpPr>
              <p:nvPr/>
            </p:nvSpPr>
            <p:spPr bwMode="auto">
              <a:xfrm flipV="1">
                <a:off x="452" y="2163"/>
                <a:ext cx="22" cy="5"/>
              </a:xfrm>
              <a:prstGeom prst="line">
                <a:avLst/>
              </a:prstGeom>
              <a:noFill/>
              <a:ln w="22225">
                <a:solidFill>
                  <a:srgbClr val="0000FF"/>
                </a:solidFill>
                <a:round/>
                <a:headEnd/>
                <a:tailEnd/>
              </a:ln>
            </p:spPr>
            <p:txBody>
              <a:bodyPr/>
              <a:lstStyle/>
              <a:p>
                <a:endParaRPr lang="it-IT"/>
              </a:p>
            </p:txBody>
          </p:sp>
          <p:sp>
            <p:nvSpPr>
              <p:cNvPr id="106568" name="Line 72"/>
              <p:cNvSpPr>
                <a:spLocks noChangeShapeType="1"/>
              </p:cNvSpPr>
              <p:nvPr/>
            </p:nvSpPr>
            <p:spPr bwMode="auto">
              <a:xfrm flipV="1">
                <a:off x="474" y="2157"/>
                <a:ext cx="22" cy="6"/>
              </a:xfrm>
              <a:prstGeom prst="line">
                <a:avLst/>
              </a:prstGeom>
              <a:noFill/>
              <a:ln w="22225">
                <a:solidFill>
                  <a:srgbClr val="0000FF"/>
                </a:solidFill>
                <a:round/>
                <a:headEnd/>
                <a:tailEnd/>
              </a:ln>
            </p:spPr>
            <p:txBody>
              <a:bodyPr/>
              <a:lstStyle/>
              <a:p>
                <a:endParaRPr lang="it-IT"/>
              </a:p>
            </p:txBody>
          </p:sp>
          <p:sp>
            <p:nvSpPr>
              <p:cNvPr id="106569" name="Line 73"/>
              <p:cNvSpPr>
                <a:spLocks noChangeShapeType="1"/>
              </p:cNvSpPr>
              <p:nvPr/>
            </p:nvSpPr>
            <p:spPr bwMode="auto">
              <a:xfrm>
                <a:off x="496" y="2157"/>
                <a:ext cx="21" cy="29"/>
              </a:xfrm>
              <a:prstGeom prst="line">
                <a:avLst/>
              </a:prstGeom>
              <a:noFill/>
              <a:ln w="22225">
                <a:solidFill>
                  <a:srgbClr val="0000FF"/>
                </a:solidFill>
                <a:round/>
                <a:headEnd/>
                <a:tailEnd/>
              </a:ln>
            </p:spPr>
            <p:txBody>
              <a:bodyPr/>
              <a:lstStyle/>
              <a:p>
                <a:endParaRPr lang="it-IT"/>
              </a:p>
            </p:txBody>
          </p:sp>
          <p:sp>
            <p:nvSpPr>
              <p:cNvPr id="106570" name="Line 74"/>
              <p:cNvSpPr>
                <a:spLocks noChangeShapeType="1"/>
              </p:cNvSpPr>
              <p:nvPr/>
            </p:nvSpPr>
            <p:spPr bwMode="auto">
              <a:xfrm>
                <a:off x="517" y="2186"/>
                <a:ext cx="22" cy="16"/>
              </a:xfrm>
              <a:prstGeom prst="line">
                <a:avLst/>
              </a:prstGeom>
              <a:noFill/>
              <a:ln w="22225">
                <a:solidFill>
                  <a:srgbClr val="0000FF"/>
                </a:solidFill>
                <a:round/>
                <a:headEnd/>
                <a:tailEnd/>
              </a:ln>
            </p:spPr>
            <p:txBody>
              <a:bodyPr/>
              <a:lstStyle/>
              <a:p>
                <a:endParaRPr lang="it-IT"/>
              </a:p>
            </p:txBody>
          </p:sp>
          <p:sp>
            <p:nvSpPr>
              <p:cNvPr id="106571" name="Line 75"/>
              <p:cNvSpPr>
                <a:spLocks noChangeShapeType="1"/>
              </p:cNvSpPr>
              <p:nvPr/>
            </p:nvSpPr>
            <p:spPr bwMode="auto">
              <a:xfrm>
                <a:off x="539" y="2202"/>
                <a:ext cx="22" cy="2"/>
              </a:xfrm>
              <a:prstGeom prst="line">
                <a:avLst/>
              </a:prstGeom>
              <a:noFill/>
              <a:ln w="22225">
                <a:solidFill>
                  <a:srgbClr val="0000FF"/>
                </a:solidFill>
                <a:round/>
                <a:headEnd/>
                <a:tailEnd/>
              </a:ln>
            </p:spPr>
            <p:txBody>
              <a:bodyPr/>
              <a:lstStyle/>
              <a:p>
                <a:endParaRPr lang="it-IT"/>
              </a:p>
            </p:txBody>
          </p:sp>
          <p:sp>
            <p:nvSpPr>
              <p:cNvPr id="106572" name="Line 76"/>
              <p:cNvSpPr>
                <a:spLocks noChangeShapeType="1"/>
              </p:cNvSpPr>
              <p:nvPr/>
            </p:nvSpPr>
            <p:spPr bwMode="auto">
              <a:xfrm flipV="1">
                <a:off x="561" y="2197"/>
                <a:ext cx="21" cy="7"/>
              </a:xfrm>
              <a:prstGeom prst="line">
                <a:avLst/>
              </a:prstGeom>
              <a:noFill/>
              <a:ln w="22225">
                <a:solidFill>
                  <a:srgbClr val="0000FF"/>
                </a:solidFill>
                <a:round/>
                <a:headEnd/>
                <a:tailEnd/>
              </a:ln>
            </p:spPr>
            <p:txBody>
              <a:bodyPr/>
              <a:lstStyle/>
              <a:p>
                <a:endParaRPr lang="it-IT"/>
              </a:p>
            </p:txBody>
          </p:sp>
          <p:sp>
            <p:nvSpPr>
              <p:cNvPr id="106573" name="Line 77"/>
              <p:cNvSpPr>
                <a:spLocks noChangeShapeType="1"/>
              </p:cNvSpPr>
              <p:nvPr/>
            </p:nvSpPr>
            <p:spPr bwMode="auto">
              <a:xfrm flipV="1">
                <a:off x="582" y="2172"/>
                <a:ext cx="22" cy="25"/>
              </a:xfrm>
              <a:prstGeom prst="line">
                <a:avLst/>
              </a:prstGeom>
              <a:noFill/>
              <a:ln w="22225">
                <a:solidFill>
                  <a:srgbClr val="0000FF"/>
                </a:solidFill>
                <a:round/>
                <a:headEnd/>
                <a:tailEnd/>
              </a:ln>
            </p:spPr>
            <p:txBody>
              <a:bodyPr/>
              <a:lstStyle/>
              <a:p>
                <a:endParaRPr lang="it-IT"/>
              </a:p>
            </p:txBody>
          </p:sp>
          <p:sp>
            <p:nvSpPr>
              <p:cNvPr id="106574" name="Line 78"/>
              <p:cNvSpPr>
                <a:spLocks noChangeShapeType="1"/>
              </p:cNvSpPr>
              <p:nvPr/>
            </p:nvSpPr>
            <p:spPr bwMode="auto">
              <a:xfrm flipV="1">
                <a:off x="604" y="2150"/>
                <a:ext cx="21" cy="22"/>
              </a:xfrm>
              <a:prstGeom prst="line">
                <a:avLst/>
              </a:prstGeom>
              <a:noFill/>
              <a:ln w="22225">
                <a:solidFill>
                  <a:srgbClr val="0000FF"/>
                </a:solidFill>
                <a:round/>
                <a:headEnd/>
                <a:tailEnd/>
              </a:ln>
            </p:spPr>
            <p:txBody>
              <a:bodyPr/>
              <a:lstStyle/>
              <a:p>
                <a:endParaRPr lang="it-IT"/>
              </a:p>
            </p:txBody>
          </p:sp>
          <p:sp>
            <p:nvSpPr>
              <p:cNvPr id="106575" name="Line 79"/>
              <p:cNvSpPr>
                <a:spLocks noChangeShapeType="1"/>
              </p:cNvSpPr>
              <p:nvPr/>
            </p:nvSpPr>
            <p:spPr bwMode="auto">
              <a:xfrm>
                <a:off x="625" y="2150"/>
                <a:ext cx="22" cy="29"/>
              </a:xfrm>
              <a:prstGeom prst="line">
                <a:avLst/>
              </a:prstGeom>
              <a:noFill/>
              <a:ln w="22225">
                <a:solidFill>
                  <a:srgbClr val="0000FF"/>
                </a:solidFill>
                <a:round/>
                <a:headEnd/>
                <a:tailEnd/>
              </a:ln>
            </p:spPr>
            <p:txBody>
              <a:bodyPr/>
              <a:lstStyle/>
              <a:p>
                <a:endParaRPr lang="it-IT"/>
              </a:p>
            </p:txBody>
          </p:sp>
          <p:sp>
            <p:nvSpPr>
              <p:cNvPr id="106576" name="Line 80"/>
              <p:cNvSpPr>
                <a:spLocks noChangeShapeType="1"/>
              </p:cNvSpPr>
              <p:nvPr/>
            </p:nvSpPr>
            <p:spPr bwMode="auto">
              <a:xfrm flipV="1">
                <a:off x="647" y="2163"/>
                <a:ext cx="22" cy="16"/>
              </a:xfrm>
              <a:prstGeom prst="line">
                <a:avLst/>
              </a:prstGeom>
              <a:noFill/>
              <a:ln w="22225">
                <a:solidFill>
                  <a:srgbClr val="0000FF"/>
                </a:solidFill>
                <a:round/>
                <a:headEnd/>
                <a:tailEnd/>
              </a:ln>
            </p:spPr>
            <p:txBody>
              <a:bodyPr/>
              <a:lstStyle/>
              <a:p>
                <a:endParaRPr lang="it-IT"/>
              </a:p>
            </p:txBody>
          </p:sp>
          <p:sp>
            <p:nvSpPr>
              <p:cNvPr id="106577" name="Line 81"/>
              <p:cNvSpPr>
                <a:spLocks noChangeShapeType="1"/>
              </p:cNvSpPr>
              <p:nvPr/>
            </p:nvSpPr>
            <p:spPr bwMode="auto">
              <a:xfrm flipV="1">
                <a:off x="669" y="2157"/>
                <a:ext cx="21" cy="6"/>
              </a:xfrm>
              <a:prstGeom prst="line">
                <a:avLst/>
              </a:prstGeom>
              <a:noFill/>
              <a:ln w="22225">
                <a:solidFill>
                  <a:srgbClr val="0000FF"/>
                </a:solidFill>
                <a:round/>
                <a:headEnd/>
                <a:tailEnd/>
              </a:ln>
            </p:spPr>
            <p:txBody>
              <a:bodyPr/>
              <a:lstStyle/>
              <a:p>
                <a:endParaRPr lang="it-IT"/>
              </a:p>
            </p:txBody>
          </p:sp>
          <p:sp>
            <p:nvSpPr>
              <p:cNvPr id="106578" name="Line 82"/>
              <p:cNvSpPr>
                <a:spLocks noChangeShapeType="1"/>
              </p:cNvSpPr>
              <p:nvPr/>
            </p:nvSpPr>
            <p:spPr bwMode="auto">
              <a:xfrm>
                <a:off x="690" y="2157"/>
                <a:ext cx="22" cy="6"/>
              </a:xfrm>
              <a:prstGeom prst="line">
                <a:avLst/>
              </a:prstGeom>
              <a:noFill/>
              <a:ln w="22225">
                <a:solidFill>
                  <a:srgbClr val="0000FF"/>
                </a:solidFill>
                <a:round/>
                <a:headEnd/>
                <a:tailEnd/>
              </a:ln>
            </p:spPr>
            <p:txBody>
              <a:bodyPr/>
              <a:lstStyle/>
              <a:p>
                <a:endParaRPr lang="it-IT"/>
              </a:p>
            </p:txBody>
          </p:sp>
          <p:sp>
            <p:nvSpPr>
              <p:cNvPr id="106579" name="Line 83"/>
              <p:cNvSpPr>
                <a:spLocks noChangeShapeType="1"/>
              </p:cNvSpPr>
              <p:nvPr/>
            </p:nvSpPr>
            <p:spPr bwMode="auto">
              <a:xfrm>
                <a:off x="712" y="2163"/>
                <a:ext cx="22" cy="9"/>
              </a:xfrm>
              <a:prstGeom prst="line">
                <a:avLst/>
              </a:prstGeom>
              <a:noFill/>
              <a:ln w="22225">
                <a:solidFill>
                  <a:srgbClr val="0000FF"/>
                </a:solidFill>
                <a:round/>
                <a:headEnd/>
                <a:tailEnd/>
              </a:ln>
            </p:spPr>
            <p:txBody>
              <a:bodyPr/>
              <a:lstStyle/>
              <a:p>
                <a:endParaRPr lang="it-IT"/>
              </a:p>
            </p:txBody>
          </p:sp>
          <p:sp>
            <p:nvSpPr>
              <p:cNvPr id="106580" name="Line 84"/>
              <p:cNvSpPr>
                <a:spLocks noChangeShapeType="1"/>
              </p:cNvSpPr>
              <p:nvPr/>
            </p:nvSpPr>
            <p:spPr bwMode="auto">
              <a:xfrm>
                <a:off x="734" y="2172"/>
                <a:ext cx="21" cy="21"/>
              </a:xfrm>
              <a:prstGeom prst="line">
                <a:avLst/>
              </a:prstGeom>
              <a:noFill/>
              <a:ln w="22225">
                <a:solidFill>
                  <a:srgbClr val="0000FF"/>
                </a:solidFill>
                <a:round/>
                <a:headEnd/>
                <a:tailEnd/>
              </a:ln>
            </p:spPr>
            <p:txBody>
              <a:bodyPr/>
              <a:lstStyle/>
              <a:p>
                <a:endParaRPr lang="it-IT"/>
              </a:p>
            </p:txBody>
          </p:sp>
          <p:sp>
            <p:nvSpPr>
              <p:cNvPr id="106581" name="Line 85"/>
              <p:cNvSpPr>
                <a:spLocks noChangeShapeType="1"/>
              </p:cNvSpPr>
              <p:nvPr/>
            </p:nvSpPr>
            <p:spPr bwMode="auto">
              <a:xfrm flipV="1">
                <a:off x="755" y="2179"/>
                <a:ext cx="22" cy="14"/>
              </a:xfrm>
              <a:prstGeom prst="line">
                <a:avLst/>
              </a:prstGeom>
              <a:noFill/>
              <a:ln w="22225">
                <a:solidFill>
                  <a:srgbClr val="0000FF"/>
                </a:solidFill>
                <a:round/>
                <a:headEnd/>
                <a:tailEnd/>
              </a:ln>
            </p:spPr>
            <p:txBody>
              <a:bodyPr/>
              <a:lstStyle/>
              <a:p>
                <a:endParaRPr lang="it-IT"/>
              </a:p>
            </p:txBody>
          </p:sp>
          <p:sp>
            <p:nvSpPr>
              <p:cNvPr id="106582" name="Line 86"/>
              <p:cNvSpPr>
                <a:spLocks noChangeShapeType="1"/>
              </p:cNvSpPr>
              <p:nvPr/>
            </p:nvSpPr>
            <p:spPr bwMode="auto">
              <a:xfrm flipV="1">
                <a:off x="777" y="2170"/>
                <a:ext cx="21" cy="9"/>
              </a:xfrm>
              <a:prstGeom prst="line">
                <a:avLst/>
              </a:prstGeom>
              <a:noFill/>
              <a:ln w="22225">
                <a:solidFill>
                  <a:srgbClr val="0000FF"/>
                </a:solidFill>
                <a:round/>
                <a:headEnd/>
                <a:tailEnd/>
              </a:ln>
            </p:spPr>
            <p:txBody>
              <a:bodyPr/>
              <a:lstStyle/>
              <a:p>
                <a:endParaRPr lang="it-IT"/>
              </a:p>
            </p:txBody>
          </p:sp>
          <p:sp>
            <p:nvSpPr>
              <p:cNvPr id="106583" name="Line 87"/>
              <p:cNvSpPr>
                <a:spLocks noChangeShapeType="1"/>
              </p:cNvSpPr>
              <p:nvPr/>
            </p:nvSpPr>
            <p:spPr bwMode="auto">
              <a:xfrm>
                <a:off x="798" y="2170"/>
                <a:ext cx="22" cy="14"/>
              </a:xfrm>
              <a:prstGeom prst="line">
                <a:avLst/>
              </a:prstGeom>
              <a:noFill/>
              <a:ln w="22225">
                <a:solidFill>
                  <a:srgbClr val="0000FF"/>
                </a:solidFill>
                <a:round/>
                <a:headEnd/>
                <a:tailEnd/>
              </a:ln>
            </p:spPr>
            <p:txBody>
              <a:bodyPr/>
              <a:lstStyle/>
              <a:p>
                <a:endParaRPr lang="it-IT"/>
              </a:p>
            </p:txBody>
          </p:sp>
          <p:sp>
            <p:nvSpPr>
              <p:cNvPr id="106584" name="Line 88"/>
              <p:cNvSpPr>
                <a:spLocks noChangeShapeType="1"/>
              </p:cNvSpPr>
              <p:nvPr/>
            </p:nvSpPr>
            <p:spPr bwMode="auto">
              <a:xfrm>
                <a:off x="820" y="2184"/>
                <a:ext cx="22" cy="1"/>
              </a:xfrm>
              <a:prstGeom prst="line">
                <a:avLst/>
              </a:prstGeom>
              <a:noFill/>
              <a:ln w="22225">
                <a:solidFill>
                  <a:srgbClr val="0000FF"/>
                </a:solidFill>
                <a:round/>
                <a:headEnd/>
                <a:tailEnd/>
              </a:ln>
            </p:spPr>
            <p:txBody>
              <a:bodyPr/>
              <a:lstStyle/>
              <a:p>
                <a:endParaRPr lang="it-IT"/>
              </a:p>
            </p:txBody>
          </p:sp>
          <p:sp>
            <p:nvSpPr>
              <p:cNvPr id="106585" name="Line 89"/>
              <p:cNvSpPr>
                <a:spLocks noChangeShapeType="1"/>
              </p:cNvSpPr>
              <p:nvPr/>
            </p:nvSpPr>
            <p:spPr bwMode="auto">
              <a:xfrm>
                <a:off x="842" y="2184"/>
                <a:ext cx="21" cy="1"/>
              </a:xfrm>
              <a:prstGeom prst="line">
                <a:avLst/>
              </a:prstGeom>
              <a:noFill/>
              <a:ln w="22225">
                <a:solidFill>
                  <a:srgbClr val="0000FF"/>
                </a:solidFill>
                <a:round/>
                <a:headEnd/>
                <a:tailEnd/>
              </a:ln>
            </p:spPr>
            <p:txBody>
              <a:bodyPr/>
              <a:lstStyle/>
              <a:p>
                <a:endParaRPr lang="it-IT"/>
              </a:p>
            </p:txBody>
          </p:sp>
          <p:sp>
            <p:nvSpPr>
              <p:cNvPr id="106586" name="Line 90"/>
              <p:cNvSpPr>
                <a:spLocks noChangeShapeType="1"/>
              </p:cNvSpPr>
              <p:nvPr/>
            </p:nvSpPr>
            <p:spPr bwMode="auto">
              <a:xfrm>
                <a:off x="863" y="2184"/>
                <a:ext cx="22" cy="1"/>
              </a:xfrm>
              <a:prstGeom prst="line">
                <a:avLst/>
              </a:prstGeom>
              <a:noFill/>
              <a:ln w="22225">
                <a:solidFill>
                  <a:srgbClr val="0000FF"/>
                </a:solidFill>
                <a:round/>
                <a:headEnd/>
                <a:tailEnd/>
              </a:ln>
            </p:spPr>
            <p:txBody>
              <a:bodyPr/>
              <a:lstStyle/>
              <a:p>
                <a:endParaRPr lang="it-IT"/>
              </a:p>
            </p:txBody>
          </p:sp>
          <p:sp>
            <p:nvSpPr>
              <p:cNvPr id="106587" name="Line 91"/>
              <p:cNvSpPr>
                <a:spLocks noChangeShapeType="1"/>
              </p:cNvSpPr>
              <p:nvPr/>
            </p:nvSpPr>
            <p:spPr bwMode="auto">
              <a:xfrm flipV="1">
                <a:off x="885" y="2163"/>
                <a:ext cx="22" cy="21"/>
              </a:xfrm>
              <a:prstGeom prst="line">
                <a:avLst/>
              </a:prstGeom>
              <a:noFill/>
              <a:ln w="22225">
                <a:solidFill>
                  <a:srgbClr val="0000FF"/>
                </a:solidFill>
                <a:round/>
                <a:headEnd/>
                <a:tailEnd/>
              </a:ln>
            </p:spPr>
            <p:txBody>
              <a:bodyPr/>
              <a:lstStyle/>
              <a:p>
                <a:endParaRPr lang="it-IT"/>
              </a:p>
            </p:txBody>
          </p:sp>
          <p:sp>
            <p:nvSpPr>
              <p:cNvPr id="106588" name="Line 92"/>
              <p:cNvSpPr>
                <a:spLocks noChangeShapeType="1"/>
              </p:cNvSpPr>
              <p:nvPr/>
            </p:nvSpPr>
            <p:spPr bwMode="auto">
              <a:xfrm>
                <a:off x="907" y="2163"/>
                <a:ext cx="21" cy="9"/>
              </a:xfrm>
              <a:prstGeom prst="line">
                <a:avLst/>
              </a:prstGeom>
              <a:noFill/>
              <a:ln w="22225">
                <a:solidFill>
                  <a:srgbClr val="0000FF"/>
                </a:solidFill>
                <a:round/>
                <a:headEnd/>
                <a:tailEnd/>
              </a:ln>
            </p:spPr>
            <p:txBody>
              <a:bodyPr/>
              <a:lstStyle/>
              <a:p>
                <a:endParaRPr lang="it-IT"/>
              </a:p>
            </p:txBody>
          </p:sp>
          <p:sp>
            <p:nvSpPr>
              <p:cNvPr id="106589" name="Line 93"/>
              <p:cNvSpPr>
                <a:spLocks noChangeShapeType="1"/>
              </p:cNvSpPr>
              <p:nvPr/>
            </p:nvSpPr>
            <p:spPr bwMode="auto">
              <a:xfrm>
                <a:off x="928" y="2172"/>
                <a:ext cx="22" cy="3"/>
              </a:xfrm>
              <a:prstGeom prst="line">
                <a:avLst/>
              </a:prstGeom>
              <a:noFill/>
              <a:ln w="22225">
                <a:solidFill>
                  <a:srgbClr val="0000FF"/>
                </a:solidFill>
                <a:round/>
                <a:headEnd/>
                <a:tailEnd/>
              </a:ln>
            </p:spPr>
            <p:txBody>
              <a:bodyPr/>
              <a:lstStyle/>
              <a:p>
                <a:endParaRPr lang="it-IT"/>
              </a:p>
            </p:txBody>
          </p:sp>
          <p:sp>
            <p:nvSpPr>
              <p:cNvPr id="106590" name="Line 94"/>
              <p:cNvSpPr>
                <a:spLocks noChangeShapeType="1"/>
              </p:cNvSpPr>
              <p:nvPr/>
            </p:nvSpPr>
            <p:spPr bwMode="auto">
              <a:xfrm flipV="1">
                <a:off x="950" y="2163"/>
                <a:ext cx="21" cy="12"/>
              </a:xfrm>
              <a:prstGeom prst="line">
                <a:avLst/>
              </a:prstGeom>
              <a:noFill/>
              <a:ln w="22225">
                <a:solidFill>
                  <a:srgbClr val="0000FF"/>
                </a:solidFill>
                <a:round/>
                <a:headEnd/>
                <a:tailEnd/>
              </a:ln>
            </p:spPr>
            <p:txBody>
              <a:bodyPr/>
              <a:lstStyle/>
              <a:p>
                <a:endParaRPr lang="it-IT"/>
              </a:p>
            </p:txBody>
          </p:sp>
          <p:sp>
            <p:nvSpPr>
              <p:cNvPr id="106591" name="Line 95"/>
              <p:cNvSpPr>
                <a:spLocks noChangeShapeType="1"/>
              </p:cNvSpPr>
              <p:nvPr/>
            </p:nvSpPr>
            <p:spPr bwMode="auto">
              <a:xfrm>
                <a:off x="971" y="2163"/>
                <a:ext cx="22" cy="9"/>
              </a:xfrm>
              <a:prstGeom prst="line">
                <a:avLst/>
              </a:prstGeom>
              <a:noFill/>
              <a:ln w="22225">
                <a:solidFill>
                  <a:srgbClr val="0000FF"/>
                </a:solidFill>
                <a:round/>
                <a:headEnd/>
                <a:tailEnd/>
              </a:ln>
            </p:spPr>
            <p:txBody>
              <a:bodyPr/>
              <a:lstStyle/>
              <a:p>
                <a:endParaRPr lang="it-IT"/>
              </a:p>
            </p:txBody>
          </p:sp>
          <p:sp>
            <p:nvSpPr>
              <p:cNvPr id="106592" name="Line 96"/>
              <p:cNvSpPr>
                <a:spLocks noChangeShapeType="1"/>
              </p:cNvSpPr>
              <p:nvPr/>
            </p:nvSpPr>
            <p:spPr bwMode="auto">
              <a:xfrm>
                <a:off x="993" y="2172"/>
                <a:ext cx="22" cy="1"/>
              </a:xfrm>
              <a:prstGeom prst="line">
                <a:avLst/>
              </a:prstGeom>
              <a:noFill/>
              <a:ln w="22225">
                <a:solidFill>
                  <a:srgbClr val="0000FF"/>
                </a:solidFill>
                <a:round/>
                <a:headEnd/>
                <a:tailEnd/>
              </a:ln>
            </p:spPr>
            <p:txBody>
              <a:bodyPr/>
              <a:lstStyle/>
              <a:p>
                <a:endParaRPr lang="it-IT"/>
              </a:p>
            </p:txBody>
          </p:sp>
          <p:sp>
            <p:nvSpPr>
              <p:cNvPr id="106593" name="Line 97"/>
              <p:cNvSpPr>
                <a:spLocks noChangeShapeType="1"/>
              </p:cNvSpPr>
              <p:nvPr/>
            </p:nvSpPr>
            <p:spPr bwMode="auto">
              <a:xfrm flipV="1">
                <a:off x="1015" y="2170"/>
                <a:ext cx="21" cy="2"/>
              </a:xfrm>
              <a:prstGeom prst="line">
                <a:avLst/>
              </a:prstGeom>
              <a:noFill/>
              <a:ln w="22225">
                <a:solidFill>
                  <a:srgbClr val="0000FF"/>
                </a:solidFill>
                <a:round/>
                <a:headEnd/>
                <a:tailEnd/>
              </a:ln>
            </p:spPr>
            <p:txBody>
              <a:bodyPr/>
              <a:lstStyle/>
              <a:p>
                <a:endParaRPr lang="it-IT"/>
              </a:p>
            </p:txBody>
          </p:sp>
          <p:sp>
            <p:nvSpPr>
              <p:cNvPr id="106594" name="Line 98"/>
              <p:cNvSpPr>
                <a:spLocks noChangeShapeType="1"/>
              </p:cNvSpPr>
              <p:nvPr/>
            </p:nvSpPr>
            <p:spPr bwMode="auto">
              <a:xfrm>
                <a:off x="1036" y="2170"/>
                <a:ext cx="22" cy="20"/>
              </a:xfrm>
              <a:prstGeom prst="line">
                <a:avLst/>
              </a:prstGeom>
              <a:noFill/>
              <a:ln w="22225">
                <a:solidFill>
                  <a:srgbClr val="0000FF"/>
                </a:solidFill>
                <a:round/>
                <a:headEnd/>
                <a:tailEnd/>
              </a:ln>
            </p:spPr>
            <p:txBody>
              <a:bodyPr/>
              <a:lstStyle/>
              <a:p>
                <a:endParaRPr lang="it-IT"/>
              </a:p>
            </p:txBody>
          </p:sp>
          <p:sp>
            <p:nvSpPr>
              <p:cNvPr id="106595" name="Line 99"/>
              <p:cNvSpPr>
                <a:spLocks noChangeShapeType="1"/>
              </p:cNvSpPr>
              <p:nvPr/>
            </p:nvSpPr>
            <p:spPr bwMode="auto">
              <a:xfrm flipV="1">
                <a:off x="1058" y="2184"/>
                <a:ext cx="23" cy="6"/>
              </a:xfrm>
              <a:prstGeom prst="line">
                <a:avLst/>
              </a:prstGeom>
              <a:noFill/>
              <a:ln w="22225">
                <a:solidFill>
                  <a:srgbClr val="0000FF"/>
                </a:solidFill>
                <a:round/>
                <a:headEnd/>
                <a:tailEnd/>
              </a:ln>
            </p:spPr>
            <p:txBody>
              <a:bodyPr/>
              <a:lstStyle/>
              <a:p>
                <a:endParaRPr lang="it-IT"/>
              </a:p>
            </p:txBody>
          </p:sp>
          <p:sp>
            <p:nvSpPr>
              <p:cNvPr id="106596" name="Line 100"/>
              <p:cNvSpPr>
                <a:spLocks noChangeShapeType="1"/>
              </p:cNvSpPr>
              <p:nvPr/>
            </p:nvSpPr>
            <p:spPr bwMode="auto">
              <a:xfrm flipV="1">
                <a:off x="1081" y="2181"/>
                <a:ext cx="22" cy="3"/>
              </a:xfrm>
              <a:prstGeom prst="line">
                <a:avLst/>
              </a:prstGeom>
              <a:noFill/>
              <a:ln w="22225">
                <a:solidFill>
                  <a:srgbClr val="0000FF"/>
                </a:solidFill>
                <a:round/>
                <a:headEnd/>
                <a:tailEnd/>
              </a:ln>
            </p:spPr>
            <p:txBody>
              <a:bodyPr/>
              <a:lstStyle/>
              <a:p>
                <a:endParaRPr lang="it-IT"/>
              </a:p>
            </p:txBody>
          </p:sp>
          <p:sp>
            <p:nvSpPr>
              <p:cNvPr id="106597" name="Line 101"/>
              <p:cNvSpPr>
                <a:spLocks noChangeShapeType="1"/>
              </p:cNvSpPr>
              <p:nvPr/>
            </p:nvSpPr>
            <p:spPr bwMode="auto">
              <a:xfrm>
                <a:off x="1103" y="2181"/>
                <a:ext cx="22" cy="3"/>
              </a:xfrm>
              <a:prstGeom prst="line">
                <a:avLst/>
              </a:prstGeom>
              <a:noFill/>
              <a:ln w="22225">
                <a:solidFill>
                  <a:srgbClr val="0000FF"/>
                </a:solidFill>
                <a:round/>
                <a:headEnd/>
                <a:tailEnd/>
              </a:ln>
            </p:spPr>
            <p:txBody>
              <a:bodyPr/>
              <a:lstStyle/>
              <a:p>
                <a:endParaRPr lang="it-IT"/>
              </a:p>
            </p:txBody>
          </p:sp>
          <p:sp>
            <p:nvSpPr>
              <p:cNvPr id="106598" name="Line 102"/>
              <p:cNvSpPr>
                <a:spLocks noChangeShapeType="1"/>
              </p:cNvSpPr>
              <p:nvPr/>
            </p:nvSpPr>
            <p:spPr bwMode="auto">
              <a:xfrm>
                <a:off x="1125" y="2184"/>
                <a:ext cx="21" cy="2"/>
              </a:xfrm>
              <a:prstGeom prst="line">
                <a:avLst/>
              </a:prstGeom>
              <a:noFill/>
              <a:ln w="22225">
                <a:solidFill>
                  <a:srgbClr val="0000FF"/>
                </a:solidFill>
                <a:round/>
                <a:headEnd/>
                <a:tailEnd/>
              </a:ln>
            </p:spPr>
            <p:txBody>
              <a:bodyPr/>
              <a:lstStyle/>
              <a:p>
                <a:endParaRPr lang="it-IT"/>
              </a:p>
            </p:txBody>
          </p:sp>
          <p:sp>
            <p:nvSpPr>
              <p:cNvPr id="106599" name="Line 103"/>
              <p:cNvSpPr>
                <a:spLocks noChangeShapeType="1"/>
              </p:cNvSpPr>
              <p:nvPr/>
            </p:nvSpPr>
            <p:spPr bwMode="auto">
              <a:xfrm>
                <a:off x="1146" y="2186"/>
                <a:ext cx="22" cy="1"/>
              </a:xfrm>
              <a:prstGeom prst="line">
                <a:avLst/>
              </a:prstGeom>
              <a:noFill/>
              <a:ln w="22225">
                <a:solidFill>
                  <a:srgbClr val="0000FF"/>
                </a:solidFill>
                <a:round/>
                <a:headEnd/>
                <a:tailEnd/>
              </a:ln>
            </p:spPr>
            <p:txBody>
              <a:bodyPr/>
              <a:lstStyle/>
              <a:p>
                <a:endParaRPr lang="it-IT"/>
              </a:p>
            </p:txBody>
          </p:sp>
          <p:sp>
            <p:nvSpPr>
              <p:cNvPr id="106600" name="Line 104"/>
              <p:cNvSpPr>
                <a:spLocks noChangeShapeType="1"/>
              </p:cNvSpPr>
              <p:nvPr/>
            </p:nvSpPr>
            <p:spPr bwMode="auto">
              <a:xfrm>
                <a:off x="1168" y="2186"/>
                <a:ext cx="22" cy="1"/>
              </a:xfrm>
              <a:prstGeom prst="line">
                <a:avLst/>
              </a:prstGeom>
              <a:noFill/>
              <a:ln w="22225">
                <a:solidFill>
                  <a:srgbClr val="0000FF"/>
                </a:solidFill>
                <a:round/>
                <a:headEnd/>
                <a:tailEnd/>
              </a:ln>
            </p:spPr>
            <p:txBody>
              <a:bodyPr/>
              <a:lstStyle/>
              <a:p>
                <a:endParaRPr lang="it-IT"/>
              </a:p>
            </p:txBody>
          </p:sp>
          <p:sp>
            <p:nvSpPr>
              <p:cNvPr id="106601" name="Line 105"/>
              <p:cNvSpPr>
                <a:spLocks noChangeShapeType="1"/>
              </p:cNvSpPr>
              <p:nvPr/>
            </p:nvSpPr>
            <p:spPr bwMode="auto">
              <a:xfrm flipV="1">
                <a:off x="1190" y="2175"/>
                <a:ext cx="21" cy="11"/>
              </a:xfrm>
              <a:prstGeom prst="line">
                <a:avLst/>
              </a:prstGeom>
              <a:noFill/>
              <a:ln w="22225">
                <a:solidFill>
                  <a:srgbClr val="0000FF"/>
                </a:solidFill>
                <a:round/>
                <a:headEnd/>
                <a:tailEnd/>
              </a:ln>
            </p:spPr>
            <p:txBody>
              <a:bodyPr/>
              <a:lstStyle/>
              <a:p>
                <a:endParaRPr lang="it-IT"/>
              </a:p>
            </p:txBody>
          </p:sp>
          <p:sp>
            <p:nvSpPr>
              <p:cNvPr id="106602" name="Line 106"/>
              <p:cNvSpPr>
                <a:spLocks noChangeShapeType="1"/>
              </p:cNvSpPr>
              <p:nvPr/>
            </p:nvSpPr>
            <p:spPr bwMode="auto">
              <a:xfrm>
                <a:off x="1211" y="2175"/>
                <a:ext cx="22" cy="6"/>
              </a:xfrm>
              <a:prstGeom prst="line">
                <a:avLst/>
              </a:prstGeom>
              <a:noFill/>
              <a:ln w="22225">
                <a:solidFill>
                  <a:srgbClr val="0000FF"/>
                </a:solidFill>
                <a:round/>
                <a:headEnd/>
                <a:tailEnd/>
              </a:ln>
            </p:spPr>
            <p:txBody>
              <a:bodyPr/>
              <a:lstStyle/>
              <a:p>
                <a:endParaRPr lang="it-IT"/>
              </a:p>
            </p:txBody>
          </p:sp>
          <p:sp>
            <p:nvSpPr>
              <p:cNvPr id="106603" name="Line 107"/>
              <p:cNvSpPr>
                <a:spLocks noChangeShapeType="1"/>
              </p:cNvSpPr>
              <p:nvPr/>
            </p:nvSpPr>
            <p:spPr bwMode="auto">
              <a:xfrm>
                <a:off x="1233" y="2181"/>
                <a:ext cx="21" cy="9"/>
              </a:xfrm>
              <a:prstGeom prst="line">
                <a:avLst/>
              </a:prstGeom>
              <a:noFill/>
              <a:ln w="22225">
                <a:solidFill>
                  <a:srgbClr val="0000FF"/>
                </a:solidFill>
                <a:round/>
                <a:headEnd/>
                <a:tailEnd/>
              </a:ln>
            </p:spPr>
            <p:txBody>
              <a:bodyPr/>
              <a:lstStyle/>
              <a:p>
                <a:endParaRPr lang="it-IT"/>
              </a:p>
            </p:txBody>
          </p:sp>
          <p:sp>
            <p:nvSpPr>
              <p:cNvPr id="106604" name="Line 108"/>
              <p:cNvSpPr>
                <a:spLocks noChangeShapeType="1"/>
              </p:cNvSpPr>
              <p:nvPr/>
            </p:nvSpPr>
            <p:spPr bwMode="auto">
              <a:xfrm flipV="1">
                <a:off x="1254" y="2181"/>
                <a:ext cx="22" cy="9"/>
              </a:xfrm>
              <a:prstGeom prst="line">
                <a:avLst/>
              </a:prstGeom>
              <a:noFill/>
              <a:ln w="22225">
                <a:solidFill>
                  <a:srgbClr val="0000FF"/>
                </a:solidFill>
                <a:round/>
                <a:headEnd/>
                <a:tailEnd/>
              </a:ln>
            </p:spPr>
            <p:txBody>
              <a:bodyPr/>
              <a:lstStyle/>
              <a:p>
                <a:endParaRPr lang="it-IT"/>
              </a:p>
            </p:txBody>
          </p:sp>
          <p:sp>
            <p:nvSpPr>
              <p:cNvPr id="106605" name="Line 109"/>
              <p:cNvSpPr>
                <a:spLocks noChangeShapeType="1"/>
              </p:cNvSpPr>
              <p:nvPr/>
            </p:nvSpPr>
            <p:spPr bwMode="auto">
              <a:xfrm>
                <a:off x="1276" y="2181"/>
                <a:ext cx="22" cy="3"/>
              </a:xfrm>
              <a:prstGeom prst="line">
                <a:avLst/>
              </a:prstGeom>
              <a:noFill/>
              <a:ln w="22225">
                <a:solidFill>
                  <a:srgbClr val="0000FF"/>
                </a:solidFill>
                <a:round/>
                <a:headEnd/>
                <a:tailEnd/>
              </a:ln>
            </p:spPr>
            <p:txBody>
              <a:bodyPr/>
              <a:lstStyle/>
              <a:p>
                <a:endParaRPr lang="it-IT"/>
              </a:p>
            </p:txBody>
          </p:sp>
          <p:sp>
            <p:nvSpPr>
              <p:cNvPr id="106606" name="Line 110"/>
              <p:cNvSpPr>
                <a:spLocks noChangeShapeType="1"/>
              </p:cNvSpPr>
              <p:nvPr/>
            </p:nvSpPr>
            <p:spPr bwMode="auto">
              <a:xfrm>
                <a:off x="1298" y="2184"/>
                <a:ext cx="21" cy="9"/>
              </a:xfrm>
              <a:prstGeom prst="line">
                <a:avLst/>
              </a:prstGeom>
              <a:noFill/>
              <a:ln w="22225">
                <a:solidFill>
                  <a:srgbClr val="0000FF"/>
                </a:solidFill>
                <a:round/>
                <a:headEnd/>
                <a:tailEnd/>
              </a:ln>
            </p:spPr>
            <p:txBody>
              <a:bodyPr/>
              <a:lstStyle/>
              <a:p>
                <a:endParaRPr lang="it-IT"/>
              </a:p>
            </p:txBody>
          </p:sp>
          <p:sp>
            <p:nvSpPr>
              <p:cNvPr id="106607" name="Line 111"/>
              <p:cNvSpPr>
                <a:spLocks noChangeShapeType="1"/>
              </p:cNvSpPr>
              <p:nvPr/>
            </p:nvSpPr>
            <p:spPr bwMode="auto">
              <a:xfrm flipV="1">
                <a:off x="1319" y="2184"/>
                <a:ext cx="22" cy="9"/>
              </a:xfrm>
              <a:prstGeom prst="line">
                <a:avLst/>
              </a:prstGeom>
              <a:noFill/>
              <a:ln w="22225">
                <a:solidFill>
                  <a:srgbClr val="0000FF"/>
                </a:solidFill>
                <a:round/>
                <a:headEnd/>
                <a:tailEnd/>
              </a:ln>
            </p:spPr>
            <p:txBody>
              <a:bodyPr/>
              <a:lstStyle/>
              <a:p>
                <a:endParaRPr lang="it-IT"/>
              </a:p>
            </p:txBody>
          </p:sp>
          <p:sp>
            <p:nvSpPr>
              <p:cNvPr id="106608" name="Line 112"/>
              <p:cNvSpPr>
                <a:spLocks noChangeShapeType="1"/>
              </p:cNvSpPr>
              <p:nvPr/>
            </p:nvSpPr>
            <p:spPr bwMode="auto">
              <a:xfrm>
                <a:off x="1341" y="2184"/>
                <a:ext cx="22" cy="11"/>
              </a:xfrm>
              <a:prstGeom prst="line">
                <a:avLst/>
              </a:prstGeom>
              <a:noFill/>
              <a:ln w="22225">
                <a:solidFill>
                  <a:srgbClr val="0000FF"/>
                </a:solidFill>
                <a:round/>
                <a:headEnd/>
                <a:tailEnd/>
              </a:ln>
            </p:spPr>
            <p:txBody>
              <a:bodyPr/>
              <a:lstStyle/>
              <a:p>
                <a:endParaRPr lang="it-IT"/>
              </a:p>
            </p:txBody>
          </p:sp>
          <p:sp>
            <p:nvSpPr>
              <p:cNvPr id="106609" name="Line 113"/>
              <p:cNvSpPr>
                <a:spLocks noChangeShapeType="1"/>
              </p:cNvSpPr>
              <p:nvPr/>
            </p:nvSpPr>
            <p:spPr bwMode="auto">
              <a:xfrm flipV="1">
                <a:off x="1363" y="2193"/>
                <a:ext cx="21" cy="2"/>
              </a:xfrm>
              <a:prstGeom prst="line">
                <a:avLst/>
              </a:prstGeom>
              <a:noFill/>
              <a:ln w="22225">
                <a:solidFill>
                  <a:srgbClr val="0000FF"/>
                </a:solidFill>
                <a:round/>
                <a:headEnd/>
                <a:tailEnd/>
              </a:ln>
            </p:spPr>
            <p:txBody>
              <a:bodyPr/>
              <a:lstStyle/>
              <a:p>
                <a:endParaRPr lang="it-IT"/>
              </a:p>
            </p:txBody>
          </p:sp>
          <p:sp>
            <p:nvSpPr>
              <p:cNvPr id="106610" name="Line 114"/>
              <p:cNvSpPr>
                <a:spLocks noChangeShapeType="1"/>
              </p:cNvSpPr>
              <p:nvPr/>
            </p:nvSpPr>
            <p:spPr bwMode="auto">
              <a:xfrm flipV="1">
                <a:off x="1384" y="2181"/>
                <a:ext cx="22" cy="12"/>
              </a:xfrm>
              <a:prstGeom prst="line">
                <a:avLst/>
              </a:prstGeom>
              <a:noFill/>
              <a:ln w="22225">
                <a:solidFill>
                  <a:srgbClr val="0000FF"/>
                </a:solidFill>
                <a:round/>
                <a:headEnd/>
                <a:tailEnd/>
              </a:ln>
            </p:spPr>
            <p:txBody>
              <a:bodyPr/>
              <a:lstStyle/>
              <a:p>
                <a:endParaRPr lang="it-IT"/>
              </a:p>
            </p:txBody>
          </p:sp>
          <p:sp>
            <p:nvSpPr>
              <p:cNvPr id="106611" name="Line 115"/>
              <p:cNvSpPr>
                <a:spLocks noChangeShapeType="1"/>
              </p:cNvSpPr>
              <p:nvPr/>
            </p:nvSpPr>
            <p:spPr bwMode="auto">
              <a:xfrm>
                <a:off x="1406" y="2181"/>
                <a:ext cx="21" cy="9"/>
              </a:xfrm>
              <a:prstGeom prst="line">
                <a:avLst/>
              </a:prstGeom>
              <a:noFill/>
              <a:ln w="22225">
                <a:solidFill>
                  <a:srgbClr val="0000FF"/>
                </a:solidFill>
                <a:round/>
                <a:headEnd/>
                <a:tailEnd/>
              </a:ln>
            </p:spPr>
            <p:txBody>
              <a:bodyPr/>
              <a:lstStyle/>
              <a:p>
                <a:endParaRPr lang="it-IT"/>
              </a:p>
            </p:txBody>
          </p:sp>
          <p:sp>
            <p:nvSpPr>
              <p:cNvPr id="106612" name="Line 116"/>
              <p:cNvSpPr>
                <a:spLocks noChangeShapeType="1"/>
              </p:cNvSpPr>
              <p:nvPr/>
            </p:nvSpPr>
            <p:spPr bwMode="auto">
              <a:xfrm flipV="1">
                <a:off x="1427" y="2175"/>
                <a:ext cx="22" cy="15"/>
              </a:xfrm>
              <a:prstGeom prst="line">
                <a:avLst/>
              </a:prstGeom>
              <a:noFill/>
              <a:ln w="22225">
                <a:solidFill>
                  <a:srgbClr val="0000FF"/>
                </a:solidFill>
                <a:round/>
                <a:headEnd/>
                <a:tailEnd/>
              </a:ln>
            </p:spPr>
            <p:txBody>
              <a:bodyPr/>
              <a:lstStyle/>
              <a:p>
                <a:endParaRPr lang="it-IT"/>
              </a:p>
            </p:txBody>
          </p:sp>
          <p:sp>
            <p:nvSpPr>
              <p:cNvPr id="106613" name="Line 117"/>
              <p:cNvSpPr>
                <a:spLocks noChangeShapeType="1"/>
              </p:cNvSpPr>
              <p:nvPr/>
            </p:nvSpPr>
            <p:spPr bwMode="auto">
              <a:xfrm flipV="1">
                <a:off x="1449" y="2143"/>
                <a:ext cx="22" cy="32"/>
              </a:xfrm>
              <a:prstGeom prst="line">
                <a:avLst/>
              </a:prstGeom>
              <a:noFill/>
              <a:ln w="22225">
                <a:solidFill>
                  <a:srgbClr val="0000FF"/>
                </a:solidFill>
                <a:round/>
                <a:headEnd/>
                <a:tailEnd/>
              </a:ln>
            </p:spPr>
            <p:txBody>
              <a:bodyPr/>
              <a:lstStyle/>
              <a:p>
                <a:endParaRPr lang="it-IT"/>
              </a:p>
            </p:txBody>
          </p:sp>
          <p:sp>
            <p:nvSpPr>
              <p:cNvPr id="106614" name="Line 118"/>
              <p:cNvSpPr>
                <a:spLocks noChangeShapeType="1"/>
              </p:cNvSpPr>
              <p:nvPr/>
            </p:nvSpPr>
            <p:spPr bwMode="auto">
              <a:xfrm>
                <a:off x="1471" y="2143"/>
                <a:ext cx="21" cy="20"/>
              </a:xfrm>
              <a:prstGeom prst="line">
                <a:avLst/>
              </a:prstGeom>
              <a:noFill/>
              <a:ln w="22225">
                <a:solidFill>
                  <a:srgbClr val="0000FF"/>
                </a:solidFill>
                <a:round/>
                <a:headEnd/>
                <a:tailEnd/>
              </a:ln>
            </p:spPr>
            <p:txBody>
              <a:bodyPr/>
              <a:lstStyle/>
              <a:p>
                <a:endParaRPr lang="it-IT"/>
              </a:p>
            </p:txBody>
          </p:sp>
          <p:sp>
            <p:nvSpPr>
              <p:cNvPr id="106615" name="Line 119"/>
              <p:cNvSpPr>
                <a:spLocks noChangeShapeType="1"/>
              </p:cNvSpPr>
              <p:nvPr/>
            </p:nvSpPr>
            <p:spPr bwMode="auto">
              <a:xfrm flipV="1">
                <a:off x="1492" y="2161"/>
                <a:ext cx="22" cy="2"/>
              </a:xfrm>
              <a:prstGeom prst="line">
                <a:avLst/>
              </a:prstGeom>
              <a:noFill/>
              <a:ln w="22225">
                <a:solidFill>
                  <a:srgbClr val="0000FF"/>
                </a:solidFill>
                <a:round/>
                <a:headEnd/>
                <a:tailEnd/>
              </a:ln>
            </p:spPr>
            <p:txBody>
              <a:bodyPr/>
              <a:lstStyle/>
              <a:p>
                <a:endParaRPr lang="it-IT"/>
              </a:p>
            </p:txBody>
          </p:sp>
          <p:sp>
            <p:nvSpPr>
              <p:cNvPr id="106616" name="Line 120"/>
              <p:cNvSpPr>
                <a:spLocks noChangeShapeType="1"/>
              </p:cNvSpPr>
              <p:nvPr/>
            </p:nvSpPr>
            <p:spPr bwMode="auto">
              <a:xfrm>
                <a:off x="1514" y="2161"/>
                <a:ext cx="22" cy="7"/>
              </a:xfrm>
              <a:prstGeom prst="line">
                <a:avLst/>
              </a:prstGeom>
              <a:noFill/>
              <a:ln w="22225">
                <a:solidFill>
                  <a:srgbClr val="0000FF"/>
                </a:solidFill>
                <a:round/>
                <a:headEnd/>
                <a:tailEnd/>
              </a:ln>
            </p:spPr>
            <p:txBody>
              <a:bodyPr/>
              <a:lstStyle/>
              <a:p>
                <a:endParaRPr lang="it-IT"/>
              </a:p>
            </p:txBody>
          </p:sp>
          <p:sp>
            <p:nvSpPr>
              <p:cNvPr id="106617" name="Line 121"/>
              <p:cNvSpPr>
                <a:spLocks noChangeShapeType="1"/>
              </p:cNvSpPr>
              <p:nvPr/>
            </p:nvSpPr>
            <p:spPr bwMode="auto">
              <a:xfrm flipV="1">
                <a:off x="1536" y="2157"/>
                <a:ext cx="21" cy="11"/>
              </a:xfrm>
              <a:prstGeom prst="line">
                <a:avLst/>
              </a:prstGeom>
              <a:noFill/>
              <a:ln w="22225">
                <a:solidFill>
                  <a:srgbClr val="0000FF"/>
                </a:solidFill>
                <a:round/>
                <a:headEnd/>
                <a:tailEnd/>
              </a:ln>
            </p:spPr>
            <p:txBody>
              <a:bodyPr/>
              <a:lstStyle/>
              <a:p>
                <a:endParaRPr lang="it-IT"/>
              </a:p>
            </p:txBody>
          </p:sp>
          <p:sp>
            <p:nvSpPr>
              <p:cNvPr id="106618" name="Line 122"/>
              <p:cNvSpPr>
                <a:spLocks noChangeShapeType="1"/>
              </p:cNvSpPr>
              <p:nvPr/>
            </p:nvSpPr>
            <p:spPr bwMode="auto">
              <a:xfrm flipV="1">
                <a:off x="1557" y="2137"/>
                <a:ext cx="22" cy="20"/>
              </a:xfrm>
              <a:prstGeom prst="line">
                <a:avLst/>
              </a:prstGeom>
              <a:noFill/>
              <a:ln w="22225">
                <a:solidFill>
                  <a:srgbClr val="0000FF"/>
                </a:solidFill>
                <a:round/>
                <a:headEnd/>
                <a:tailEnd/>
              </a:ln>
            </p:spPr>
            <p:txBody>
              <a:bodyPr/>
              <a:lstStyle/>
              <a:p>
                <a:endParaRPr lang="it-IT"/>
              </a:p>
            </p:txBody>
          </p:sp>
          <p:sp>
            <p:nvSpPr>
              <p:cNvPr id="106619" name="Line 123"/>
              <p:cNvSpPr>
                <a:spLocks noChangeShapeType="1"/>
              </p:cNvSpPr>
              <p:nvPr/>
            </p:nvSpPr>
            <p:spPr bwMode="auto">
              <a:xfrm flipV="1">
                <a:off x="1579" y="2105"/>
                <a:ext cx="22" cy="32"/>
              </a:xfrm>
              <a:prstGeom prst="line">
                <a:avLst/>
              </a:prstGeom>
              <a:noFill/>
              <a:ln w="22225">
                <a:solidFill>
                  <a:srgbClr val="0000FF"/>
                </a:solidFill>
                <a:round/>
                <a:headEnd/>
                <a:tailEnd/>
              </a:ln>
            </p:spPr>
            <p:txBody>
              <a:bodyPr/>
              <a:lstStyle/>
              <a:p>
                <a:endParaRPr lang="it-IT"/>
              </a:p>
            </p:txBody>
          </p:sp>
          <p:sp>
            <p:nvSpPr>
              <p:cNvPr id="106620" name="Line 124"/>
              <p:cNvSpPr>
                <a:spLocks noChangeShapeType="1"/>
              </p:cNvSpPr>
              <p:nvPr/>
            </p:nvSpPr>
            <p:spPr bwMode="auto">
              <a:xfrm flipV="1">
                <a:off x="1601" y="2101"/>
                <a:ext cx="21" cy="4"/>
              </a:xfrm>
              <a:prstGeom prst="line">
                <a:avLst/>
              </a:prstGeom>
              <a:noFill/>
              <a:ln w="22225">
                <a:solidFill>
                  <a:srgbClr val="0000FF"/>
                </a:solidFill>
                <a:round/>
                <a:headEnd/>
                <a:tailEnd/>
              </a:ln>
            </p:spPr>
            <p:txBody>
              <a:bodyPr/>
              <a:lstStyle/>
              <a:p>
                <a:endParaRPr lang="it-IT"/>
              </a:p>
            </p:txBody>
          </p:sp>
          <p:sp>
            <p:nvSpPr>
              <p:cNvPr id="106621" name="Line 125"/>
              <p:cNvSpPr>
                <a:spLocks noChangeShapeType="1"/>
              </p:cNvSpPr>
              <p:nvPr/>
            </p:nvSpPr>
            <p:spPr bwMode="auto">
              <a:xfrm>
                <a:off x="1622" y="2101"/>
                <a:ext cx="22" cy="1"/>
              </a:xfrm>
              <a:prstGeom prst="line">
                <a:avLst/>
              </a:prstGeom>
              <a:noFill/>
              <a:ln w="22225">
                <a:solidFill>
                  <a:srgbClr val="0000FF"/>
                </a:solidFill>
                <a:round/>
                <a:headEnd/>
                <a:tailEnd/>
              </a:ln>
            </p:spPr>
            <p:txBody>
              <a:bodyPr/>
              <a:lstStyle/>
              <a:p>
                <a:endParaRPr lang="it-IT"/>
              </a:p>
            </p:txBody>
          </p:sp>
          <p:sp>
            <p:nvSpPr>
              <p:cNvPr id="106622" name="Line 126"/>
              <p:cNvSpPr>
                <a:spLocks noChangeShapeType="1"/>
              </p:cNvSpPr>
              <p:nvPr/>
            </p:nvSpPr>
            <p:spPr bwMode="auto">
              <a:xfrm>
                <a:off x="1644" y="2101"/>
                <a:ext cx="21" cy="1"/>
              </a:xfrm>
              <a:prstGeom prst="line">
                <a:avLst/>
              </a:prstGeom>
              <a:noFill/>
              <a:ln w="22225">
                <a:solidFill>
                  <a:srgbClr val="0000FF"/>
                </a:solidFill>
                <a:round/>
                <a:headEnd/>
                <a:tailEnd/>
              </a:ln>
            </p:spPr>
            <p:txBody>
              <a:bodyPr/>
              <a:lstStyle/>
              <a:p>
                <a:endParaRPr lang="it-IT"/>
              </a:p>
            </p:txBody>
          </p:sp>
          <p:sp>
            <p:nvSpPr>
              <p:cNvPr id="106623" name="Line 127"/>
              <p:cNvSpPr>
                <a:spLocks noChangeShapeType="1"/>
              </p:cNvSpPr>
              <p:nvPr/>
            </p:nvSpPr>
            <p:spPr bwMode="auto">
              <a:xfrm>
                <a:off x="1665" y="2101"/>
                <a:ext cx="22" cy="4"/>
              </a:xfrm>
              <a:prstGeom prst="line">
                <a:avLst/>
              </a:prstGeom>
              <a:noFill/>
              <a:ln w="22225">
                <a:solidFill>
                  <a:srgbClr val="0000FF"/>
                </a:solidFill>
                <a:round/>
                <a:headEnd/>
                <a:tailEnd/>
              </a:ln>
            </p:spPr>
            <p:txBody>
              <a:bodyPr/>
              <a:lstStyle/>
              <a:p>
                <a:endParaRPr lang="it-IT"/>
              </a:p>
            </p:txBody>
          </p:sp>
          <p:sp>
            <p:nvSpPr>
              <p:cNvPr id="106624" name="Line 128"/>
              <p:cNvSpPr>
                <a:spLocks noChangeShapeType="1"/>
              </p:cNvSpPr>
              <p:nvPr/>
            </p:nvSpPr>
            <p:spPr bwMode="auto">
              <a:xfrm flipV="1">
                <a:off x="1687" y="2065"/>
                <a:ext cx="22" cy="40"/>
              </a:xfrm>
              <a:prstGeom prst="line">
                <a:avLst/>
              </a:prstGeom>
              <a:noFill/>
              <a:ln w="22225">
                <a:solidFill>
                  <a:srgbClr val="0000FF"/>
                </a:solidFill>
                <a:round/>
                <a:headEnd/>
                <a:tailEnd/>
              </a:ln>
            </p:spPr>
            <p:txBody>
              <a:bodyPr/>
              <a:lstStyle/>
              <a:p>
                <a:endParaRPr lang="it-IT"/>
              </a:p>
            </p:txBody>
          </p:sp>
          <p:sp>
            <p:nvSpPr>
              <p:cNvPr id="106625" name="Line 129"/>
              <p:cNvSpPr>
                <a:spLocks noChangeShapeType="1"/>
              </p:cNvSpPr>
              <p:nvPr/>
            </p:nvSpPr>
            <p:spPr bwMode="auto">
              <a:xfrm>
                <a:off x="1709" y="2065"/>
                <a:ext cx="21" cy="69"/>
              </a:xfrm>
              <a:prstGeom prst="line">
                <a:avLst/>
              </a:prstGeom>
              <a:noFill/>
              <a:ln w="22225">
                <a:solidFill>
                  <a:srgbClr val="0000FF"/>
                </a:solidFill>
                <a:round/>
                <a:headEnd/>
                <a:tailEnd/>
              </a:ln>
            </p:spPr>
            <p:txBody>
              <a:bodyPr/>
              <a:lstStyle/>
              <a:p>
                <a:endParaRPr lang="it-IT"/>
              </a:p>
            </p:txBody>
          </p:sp>
          <p:sp>
            <p:nvSpPr>
              <p:cNvPr id="106626" name="Line 130"/>
              <p:cNvSpPr>
                <a:spLocks noChangeShapeType="1"/>
              </p:cNvSpPr>
              <p:nvPr/>
            </p:nvSpPr>
            <p:spPr bwMode="auto">
              <a:xfrm>
                <a:off x="1730" y="2134"/>
                <a:ext cx="22" cy="969"/>
              </a:xfrm>
              <a:prstGeom prst="line">
                <a:avLst/>
              </a:prstGeom>
              <a:noFill/>
              <a:ln w="22225">
                <a:solidFill>
                  <a:srgbClr val="0000FF"/>
                </a:solidFill>
                <a:round/>
                <a:headEnd/>
                <a:tailEnd/>
              </a:ln>
            </p:spPr>
            <p:txBody>
              <a:bodyPr/>
              <a:lstStyle/>
              <a:p>
                <a:endParaRPr lang="it-IT"/>
              </a:p>
            </p:txBody>
          </p:sp>
          <p:sp>
            <p:nvSpPr>
              <p:cNvPr id="106627" name="Line 131"/>
              <p:cNvSpPr>
                <a:spLocks noChangeShapeType="1"/>
              </p:cNvSpPr>
              <p:nvPr/>
            </p:nvSpPr>
            <p:spPr bwMode="auto">
              <a:xfrm>
                <a:off x="1752" y="3103"/>
                <a:ext cx="22" cy="116"/>
              </a:xfrm>
              <a:prstGeom prst="line">
                <a:avLst/>
              </a:prstGeom>
              <a:noFill/>
              <a:ln w="22225">
                <a:solidFill>
                  <a:srgbClr val="0000FF"/>
                </a:solidFill>
                <a:round/>
                <a:headEnd/>
                <a:tailEnd/>
              </a:ln>
            </p:spPr>
            <p:txBody>
              <a:bodyPr/>
              <a:lstStyle/>
              <a:p>
                <a:endParaRPr lang="it-IT"/>
              </a:p>
            </p:txBody>
          </p:sp>
          <p:sp>
            <p:nvSpPr>
              <p:cNvPr id="106628" name="Line 132"/>
              <p:cNvSpPr>
                <a:spLocks noChangeShapeType="1"/>
              </p:cNvSpPr>
              <p:nvPr/>
            </p:nvSpPr>
            <p:spPr bwMode="auto">
              <a:xfrm>
                <a:off x="1774" y="3219"/>
                <a:ext cx="21" cy="79"/>
              </a:xfrm>
              <a:prstGeom prst="line">
                <a:avLst/>
              </a:prstGeom>
              <a:noFill/>
              <a:ln w="22225">
                <a:solidFill>
                  <a:srgbClr val="0000FF"/>
                </a:solidFill>
                <a:round/>
                <a:headEnd/>
                <a:tailEnd/>
              </a:ln>
            </p:spPr>
            <p:txBody>
              <a:bodyPr/>
              <a:lstStyle/>
              <a:p>
                <a:endParaRPr lang="it-IT"/>
              </a:p>
            </p:txBody>
          </p:sp>
          <p:sp>
            <p:nvSpPr>
              <p:cNvPr id="106629" name="Line 133"/>
              <p:cNvSpPr>
                <a:spLocks noChangeShapeType="1"/>
              </p:cNvSpPr>
              <p:nvPr/>
            </p:nvSpPr>
            <p:spPr bwMode="auto">
              <a:xfrm>
                <a:off x="1795" y="3298"/>
                <a:ext cx="22" cy="51"/>
              </a:xfrm>
              <a:prstGeom prst="line">
                <a:avLst/>
              </a:prstGeom>
              <a:noFill/>
              <a:ln w="22225">
                <a:solidFill>
                  <a:srgbClr val="0000FF"/>
                </a:solidFill>
                <a:round/>
                <a:headEnd/>
                <a:tailEnd/>
              </a:ln>
            </p:spPr>
            <p:txBody>
              <a:bodyPr/>
              <a:lstStyle/>
              <a:p>
                <a:endParaRPr lang="it-IT"/>
              </a:p>
            </p:txBody>
          </p:sp>
          <p:sp>
            <p:nvSpPr>
              <p:cNvPr id="106630" name="Line 134"/>
              <p:cNvSpPr>
                <a:spLocks noChangeShapeType="1"/>
              </p:cNvSpPr>
              <p:nvPr/>
            </p:nvSpPr>
            <p:spPr bwMode="auto">
              <a:xfrm>
                <a:off x="1817" y="3349"/>
                <a:ext cx="21" cy="43"/>
              </a:xfrm>
              <a:prstGeom prst="line">
                <a:avLst/>
              </a:prstGeom>
              <a:noFill/>
              <a:ln w="22225">
                <a:solidFill>
                  <a:srgbClr val="0000FF"/>
                </a:solidFill>
                <a:round/>
                <a:headEnd/>
                <a:tailEnd/>
              </a:ln>
            </p:spPr>
            <p:txBody>
              <a:bodyPr/>
              <a:lstStyle/>
              <a:p>
                <a:endParaRPr lang="it-IT"/>
              </a:p>
            </p:txBody>
          </p:sp>
          <p:sp>
            <p:nvSpPr>
              <p:cNvPr id="106631" name="Line 135"/>
              <p:cNvSpPr>
                <a:spLocks noChangeShapeType="1"/>
              </p:cNvSpPr>
              <p:nvPr/>
            </p:nvSpPr>
            <p:spPr bwMode="auto">
              <a:xfrm flipV="1">
                <a:off x="1838" y="3349"/>
                <a:ext cx="22" cy="43"/>
              </a:xfrm>
              <a:prstGeom prst="line">
                <a:avLst/>
              </a:prstGeom>
              <a:noFill/>
              <a:ln w="22225">
                <a:solidFill>
                  <a:srgbClr val="0000FF"/>
                </a:solidFill>
                <a:round/>
                <a:headEnd/>
                <a:tailEnd/>
              </a:ln>
            </p:spPr>
            <p:txBody>
              <a:bodyPr/>
              <a:lstStyle/>
              <a:p>
                <a:endParaRPr lang="it-IT"/>
              </a:p>
            </p:txBody>
          </p:sp>
          <p:sp>
            <p:nvSpPr>
              <p:cNvPr id="106632" name="Line 136"/>
              <p:cNvSpPr>
                <a:spLocks noChangeShapeType="1"/>
              </p:cNvSpPr>
              <p:nvPr/>
            </p:nvSpPr>
            <p:spPr bwMode="auto">
              <a:xfrm flipV="1">
                <a:off x="1860" y="3316"/>
                <a:ext cx="22" cy="33"/>
              </a:xfrm>
              <a:prstGeom prst="line">
                <a:avLst/>
              </a:prstGeom>
              <a:noFill/>
              <a:ln w="22225">
                <a:solidFill>
                  <a:srgbClr val="0000FF"/>
                </a:solidFill>
                <a:round/>
                <a:headEnd/>
                <a:tailEnd/>
              </a:ln>
            </p:spPr>
            <p:txBody>
              <a:bodyPr/>
              <a:lstStyle/>
              <a:p>
                <a:endParaRPr lang="it-IT"/>
              </a:p>
            </p:txBody>
          </p:sp>
          <p:sp>
            <p:nvSpPr>
              <p:cNvPr id="106633" name="Line 137"/>
              <p:cNvSpPr>
                <a:spLocks noChangeShapeType="1"/>
              </p:cNvSpPr>
              <p:nvPr/>
            </p:nvSpPr>
            <p:spPr bwMode="auto">
              <a:xfrm>
                <a:off x="1882" y="3316"/>
                <a:ext cx="21" cy="36"/>
              </a:xfrm>
              <a:prstGeom prst="line">
                <a:avLst/>
              </a:prstGeom>
              <a:noFill/>
              <a:ln w="22225">
                <a:solidFill>
                  <a:srgbClr val="0000FF"/>
                </a:solidFill>
                <a:round/>
                <a:headEnd/>
                <a:tailEnd/>
              </a:ln>
            </p:spPr>
            <p:txBody>
              <a:bodyPr/>
              <a:lstStyle/>
              <a:p>
                <a:endParaRPr lang="it-IT"/>
              </a:p>
            </p:txBody>
          </p:sp>
          <p:sp>
            <p:nvSpPr>
              <p:cNvPr id="106634" name="Line 138"/>
              <p:cNvSpPr>
                <a:spLocks noChangeShapeType="1"/>
              </p:cNvSpPr>
              <p:nvPr/>
            </p:nvSpPr>
            <p:spPr bwMode="auto">
              <a:xfrm>
                <a:off x="1903" y="3352"/>
                <a:ext cx="22" cy="11"/>
              </a:xfrm>
              <a:prstGeom prst="line">
                <a:avLst/>
              </a:prstGeom>
              <a:noFill/>
              <a:ln w="22225">
                <a:solidFill>
                  <a:srgbClr val="0000FF"/>
                </a:solidFill>
                <a:round/>
                <a:headEnd/>
                <a:tailEnd/>
              </a:ln>
            </p:spPr>
            <p:txBody>
              <a:bodyPr/>
              <a:lstStyle/>
              <a:p>
                <a:endParaRPr lang="it-IT"/>
              </a:p>
            </p:txBody>
          </p:sp>
          <p:sp>
            <p:nvSpPr>
              <p:cNvPr id="106635" name="Line 139"/>
              <p:cNvSpPr>
                <a:spLocks noChangeShapeType="1"/>
              </p:cNvSpPr>
              <p:nvPr/>
            </p:nvSpPr>
            <p:spPr bwMode="auto">
              <a:xfrm flipV="1">
                <a:off x="1925" y="3332"/>
                <a:ext cx="22" cy="31"/>
              </a:xfrm>
              <a:prstGeom prst="line">
                <a:avLst/>
              </a:prstGeom>
              <a:noFill/>
              <a:ln w="22225">
                <a:solidFill>
                  <a:srgbClr val="0000FF"/>
                </a:solidFill>
                <a:round/>
                <a:headEnd/>
                <a:tailEnd/>
              </a:ln>
            </p:spPr>
            <p:txBody>
              <a:bodyPr/>
              <a:lstStyle/>
              <a:p>
                <a:endParaRPr lang="it-IT"/>
              </a:p>
            </p:txBody>
          </p:sp>
          <p:sp>
            <p:nvSpPr>
              <p:cNvPr id="106636" name="Line 140"/>
              <p:cNvSpPr>
                <a:spLocks noChangeShapeType="1"/>
              </p:cNvSpPr>
              <p:nvPr/>
            </p:nvSpPr>
            <p:spPr bwMode="auto">
              <a:xfrm flipV="1">
                <a:off x="1947" y="3320"/>
                <a:ext cx="21" cy="12"/>
              </a:xfrm>
              <a:prstGeom prst="line">
                <a:avLst/>
              </a:prstGeom>
              <a:noFill/>
              <a:ln w="22225">
                <a:solidFill>
                  <a:srgbClr val="0000FF"/>
                </a:solidFill>
                <a:round/>
                <a:headEnd/>
                <a:tailEnd/>
              </a:ln>
            </p:spPr>
            <p:txBody>
              <a:bodyPr/>
              <a:lstStyle/>
              <a:p>
                <a:endParaRPr lang="it-IT"/>
              </a:p>
            </p:txBody>
          </p:sp>
          <p:sp>
            <p:nvSpPr>
              <p:cNvPr id="106637" name="Line 141"/>
              <p:cNvSpPr>
                <a:spLocks noChangeShapeType="1"/>
              </p:cNvSpPr>
              <p:nvPr/>
            </p:nvSpPr>
            <p:spPr bwMode="auto">
              <a:xfrm flipV="1">
                <a:off x="1968" y="3293"/>
                <a:ext cx="22" cy="27"/>
              </a:xfrm>
              <a:prstGeom prst="line">
                <a:avLst/>
              </a:prstGeom>
              <a:noFill/>
              <a:ln w="22225">
                <a:solidFill>
                  <a:srgbClr val="0000FF"/>
                </a:solidFill>
                <a:round/>
                <a:headEnd/>
                <a:tailEnd/>
              </a:ln>
            </p:spPr>
            <p:txBody>
              <a:bodyPr/>
              <a:lstStyle/>
              <a:p>
                <a:endParaRPr lang="it-IT"/>
              </a:p>
            </p:txBody>
          </p:sp>
          <p:sp>
            <p:nvSpPr>
              <p:cNvPr id="106638" name="Line 142"/>
              <p:cNvSpPr>
                <a:spLocks noChangeShapeType="1"/>
              </p:cNvSpPr>
              <p:nvPr/>
            </p:nvSpPr>
            <p:spPr bwMode="auto">
              <a:xfrm>
                <a:off x="1990" y="3293"/>
                <a:ext cx="21" cy="27"/>
              </a:xfrm>
              <a:prstGeom prst="line">
                <a:avLst/>
              </a:prstGeom>
              <a:noFill/>
              <a:ln w="22225">
                <a:solidFill>
                  <a:srgbClr val="0000FF"/>
                </a:solidFill>
                <a:round/>
                <a:headEnd/>
                <a:tailEnd/>
              </a:ln>
            </p:spPr>
            <p:txBody>
              <a:bodyPr/>
              <a:lstStyle/>
              <a:p>
                <a:endParaRPr lang="it-IT"/>
              </a:p>
            </p:txBody>
          </p:sp>
          <p:sp>
            <p:nvSpPr>
              <p:cNvPr id="106639" name="Line 143"/>
              <p:cNvSpPr>
                <a:spLocks noChangeShapeType="1"/>
              </p:cNvSpPr>
              <p:nvPr/>
            </p:nvSpPr>
            <p:spPr bwMode="auto">
              <a:xfrm flipV="1">
                <a:off x="2011" y="3309"/>
                <a:ext cx="22" cy="11"/>
              </a:xfrm>
              <a:prstGeom prst="line">
                <a:avLst/>
              </a:prstGeom>
              <a:noFill/>
              <a:ln w="22225">
                <a:solidFill>
                  <a:srgbClr val="0000FF"/>
                </a:solidFill>
                <a:round/>
                <a:headEnd/>
                <a:tailEnd/>
              </a:ln>
            </p:spPr>
            <p:txBody>
              <a:bodyPr/>
              <a:lstStyle/>
              <a:p>
                <a:endParaRPr lang="it-IT"/>
              </a:p>
            </p:txBody>
          </p:sp>
          <p:sp>
            <p:nvSpPr>
              <p:cNvPr id="106640" name="Line 144"/>
              <p:cNvSpPr>
                <a:spLocks noChangeShapeType="1"/>
              </p:cNvSpPr>
              <p:nvPr/>
            </p:nvSpPr>
            <p:spPr bwMode="auto">
              <a:xfrm>
                <a:off x="2033" y="3309"/>
                <a:ext cx="22" cy="9"/>
              </a:xfrm>
              <a:prstGeom prst="line">
                <a:avLst/>
              </a:prstGeom>
              <a:noFill/>
              <a:ln w="22225">
                <a:solidFill>
                  <a:srgbClr val="0000FF"/>
                </a:solidFill>
                <a:round/>
                <a:headEnd/>
                <a:tailEnd/>
              </a:ln>
            </p:spPr>
            <p:txBody>
              <a:bodyPr/>
              <a:lstStyle/>
              <a:p>
                <a:endParaRPr lang="it-IT"/>
              </a:p>
            </p:txBody>
          </p:sp>
          <p:sp>
            <p:nvSpPr>
              <p:cNvPr id="106641" name="Line 145"/>
              <p:cNvSpPr>
                <a:spLocks noChangeShapeType="1"/>
              </p:cNvSpPr>
              <p:nvPr/>
            </p:nvSpPr>
            <p:spPr bwMode="auto">
              <a:xfrm>
                <a:off x="2055" y="3318"/>
                <a:ext cx="21" cy="34"/>
              </a:xfrm>
              <a:prstGeom prst="line">
                <a:avLst/>
              </a:prstGeom>
              <a:noFill/>
              <a:ln w="22225">
                <a:solidFill>
                  <a:srgbClr val="0000FF"/>
                </a:solidFill>
                <a:round/>
                <a:headEnd/>
                <a:tailEnd/>
              </a:ln>
            </p:spPr>
            <p:txBody>
              <a:bodyPr/>
              <a:lstStyle/>
              <a:p>
                <a:endParaRPr lang="it-IT"/>
              </a:p>
            </p:txBody>
          </p:sp>
          <p:sp>
            <p:nvSpPr>
              <p:cNvPr id="106642" name="Line 146"/>
              <p:cNvSpPr>
                <a:spLocks noChangeShapeType="1"/>
              </p:cNvSpPr>
              <p:nvPr/>
            </p:nvSpPr>
            <p:spPr bwMode="auto">
              <a:xfrm flipV="1">
                <a:off x="2076" y="3332"/>
                <a:ext cx="22" cy="20"/>
              </a:xfrm>
              <a:prstGeom prst="line">
                <a:avLst/>
              </a:prstGeom>
              <a:noFill/>
              <a:ln w="22225">
                <a:solidFill>
                  <a:srgbClr val="0000FF"/>
                </a:solidFill>
                <a:round/>
                <a:headEnd/>
                <a:tailEnd/>
              </a:ln>
            </p:spPr>
            <p:txBody>
              <a:bodyPr/>
              <a:lstStyle/>
              <a:p>
                <a:endParaRPr lang="it-IT"/>
              </a:p>
            </p:txBody>
          </p:sp>
          <p:sp>
            <p:nvSpPr>
              <p:cNvPr id="106643" name="Line 147"/>
              <p:cNvSpPr>
                <a:spLocks noChangeShapeType="1"/>
              </p:cNvSpPr>
              <p:nvPr/>
            </p:nvSpPr>
            <p:spPr bwMode="auto">
              <a:xfrm flipV="1">
                <a:off x="2098" y="3300"/>
                <a:ext cx="22" cy="32"/>
              </a:xfrm>
              <a:prstGeom prst="line">
                <a:avLst/>
              </a:prstGeom>
              <a:noFill/>
              <a:ln w="22225">
                <a:solidFill>
                  <a:srgbClr val="0000FF"/>
                </a:solidFill>
                <a:round/>
                <a:headEnd/>
                <a:tailEnd/>
              </a:ln>
            </p:spPr>
            <p:txBody>
              <a:bodyPr/>
              <a:lstStyle/>
              <a:p>
                <a:endParaRPr lang="it-IT"/>
              </a:p>
            </p:txBody>
          </p:sp>
          <p:sp>
            <p:nvSpPr>
              <p:cNvPr id="106644" name="Line 148"/>
              <p:cNvSpPr>
                <a:spLocks noChangeShapeType="1"/>
              </p:cNvSpPr>
              <p:nvPr/>
            </p:nvSpPr>
            <p:spPr bwMode="auto">
              <a:xfrm>
                <a:off x="2120" y="3300"/>
                <a:ext cx="21" cy="16"/>
              </a:xfrm>
              <a:prstGeom prst="line">
                <a:avLst/>
              </a:prstGeom>
              <a:noFill/>
              <a:ln w="22225">
                <a:solidFill>
                  <a:srgbClr val="0000FF"/>
                </a:solidFill>
                <a:round/>
                <a:headEnd/>
                <a:tailEnd/>
              </a:ln>
            </p:spPr>
            <p:txBody>
              <a:bodyPr/>
              <a:lstStyle/>
              <a:p>
                <a:endParaRPr lang="it-IT"/>
              </a:p>
            </p:txBody>
          </p:sp>
          <p:sp>
            <p:nvSpPr>
              <p:cNvPr id="106645" name="Line 149"/>
              <p:cNvSpPr>
                <a:spLocks noChangeShapeType="1"/>
              </p:cNvSpPr>
              <p:nvPr/>
            </p:nvSpPr>
            <p:spPr bwMode="auto">
              <a:xfrm flipV="1">
                <a:off x="2141" y="3284"/>
                <a:ext cx="22" cy="32"/>
              </a:xfrm>
              <a:prstGeom prst="line">
                <a:avLst/>
              </a:prstGeom>
              <a:noFill/>
              <a:ln w="22225">
                <a:solidFill>
                  <a:srgbClr val="0000FF"/>
                </a:solidFill>
                <a:round/>
                <a:headEnd/>
                <a:tailEnd/>
              </a:ln>
            </p:spPr>
            <p:txBody>
              <a:bodyPr/>
              <a:lstStyle/>
              <a:p>
                <a:endParaRPr lang="it-IT"/>
              </a:p>
            </p:txBody>
          </p:sp>
          <p:sp>
            <p:nvSpPr>
              <p:cNvPr id="106646" name="Line 150"/>
              <p:cNvSpPr>
                <a:spLocks noChangeShapeType="1"/>
              </p:cNvSpPr>
              <p:nvPr/>
            </p:nvSpPr>
            <p:spPr bwMode="auto">
              <a:xfrm>
                <a:off x="2163" y="3284"/>
                <a:ext cx="21" cy="36"/>
              </a:xfrm>
              <a:prstGeom prst="line">
                <a:avLst/>
              </a:prstGeom>
              <a:noFill/>
              <a:ln w="22225">
                <a:solidFill>
                  <a:srgbClr val="0000FF"/>
                </a:solidFill>
                <a:round/>
                <a:headEnd/>
                <a:tailEnd/>
              </a:ln>
            </p:spPr>
            <p:txBody>
              <a:bodyPr/>
              <a:lstStyle/>
              <a:p>
                <a:endParaRPr lang="it-IT"/>
              </a:p>
            </p:txBody>
          </p:sp>
          <p:sp>
            <p:nvSpPr>
              <p:cNvPr id="106647" name="Line 151"/>
              <p:cNvSpPr>
                <a:spLocks noChangeShapeType="1"/>
              </p:cNvSpPr>
              <p:nvPr/>
            </p:nvSpPr>
            <p:spPr bwMode="auto">
              <a:xfrm flipV="1">
                <a:off x="2184" y="3309"/>
                <a:ext cx="22" cy="11"/>
              </a:xfrm>
              <a:prstGeom prst="line">
                <a:avLst/>
              </a:prstGeom>
              <a:noFill/>
              <a:ln w="22225">
                <a:solidFill>
                  <a:srgbClr val="0000FF"/>
                </a:solidFill>
                <a:round/>
                <a:headEnd/>
                <a:tailEnd/>
              </a:ln>
            </p:spPr>
            <p:txBody>
              <a:bodyPr/>
              <a:lstStyle/>
              <a:p>
                <a:endParaRPr lang="it-IT"/>
              </a:p>
            </p:txBody>
          </p:sp>
          <p:sp>
            <p:nvSpPr>
              <p:cNvPr id="106648" name="Line 152"/>
              <p:cNvSpPr>
                <a:spLocks noChangeShapeType="1"/>
              </p:cNvSpPr>
              <p:nvPr/>
            </p:nvSpPr>
            <p:spPr bwMode="auto">
              <a:xfrm flipV="1">
                <a:off x="2206" y="3296"/>
                <a:ext cx="22" cy="13"/>
              </a:xfrm>
              <a:prstGeom prst="line">
                <a:avLst/>
              </a:prstGeom>
              <a:noFill/>
              <a:ln w="22225">
                <a:solidFill>
                  <a:srgbClr val="0000FF"/>
                </a:solidFill>
                <a:round/>
                <a:headEnd/>
                <a:tailEnd/>
              </a:ln>
            </p:spPr>
            <p:txBody>
              <a:bodyPr/>
              <a:lstStyle/>
              <a:p>
                <a:endParaRPr lang="it-IT"/>
              </a:p>
            </p:txBody>
          </p:sp>
          <p:sp>
            <p:nvSpPr>
              <p:cNvPr id="106649" name="Line 153"/>
              <p:cNvSpPr>
                <a:spLocks noChangeShapeType="1"/>
              </p:cNvSpPr>
              <p:nvPr/>
            </p:nvSpPr>
            <p:spPr bwMode="auto">
              <a:xfrm flipV="1">
                <a:off x="2228" y="3282"/>
                <a:ext cx="21" cy="14"/>
              </a:xfrm>
              <a:prstGeom prst="line">
                <a:avLst/>
              </a:prstGeom>
              <a:noFill/>
              <a:ln w="22225">
                <a:solidFill>
                  <a:srgbClr val="0000FF"/>
                </a:solidFill>
                <a:round/>
                <a:headEnd/>
                <a:tailEnd/>
              </a:ln>
            </p:spPr>
            <p:txBody>
              <a:bodyPr/>
              <a:lstStyle/>
              <a:p>
                <a:endParaRPr lang="it-IT"/>
              </a:p>
            </p:txBody>
          </p:sp>
          <p:sp>
            <p:nvSpPr>
              <p:cNvPr id="106650" name="Line 154"/>
              <p:cNvSpPr>
                <a:spLocks noChangeShapeType="1"/>
              </p:cNvSpPr>
              <p:nvPr/>
            </p:nvSpPr>
            <p:spPr bwMode="auto">
              <a:xfrm>
                <a:off x="2249" y="3282"/>
                <a:ext cx="22" cy="1"/>
              </a:xfrm>
              <a:prstGeom prst="line">
                <a:avLst/>
              </a:prstGeom>
              <a:noFill/>
              <a:ln w="22225">
                <a:solidFill>
                  <a:srgbClr val="0000FF"/>
                </a:solidFill>
                <a:round/>
                <a:headEnd/>
                <a:tailEnd/>
              </a:ln>
            </p:spPr>
            <p:txBody>
              <a:bodyPr/>
              <a:lstStyle/>
              <a:p>
                <a:endParaRPr lang="it-IT"/>
              </a:p>
            </p:txBody>
          </p:sp>
          <p:sp>
            <p:nvSpPr>
              <p:cNvPr id="106651" name="Line 155"/>
              <p:cNvSpPr>
                <a:spLocks noChangeShapeType="1"/>
              </p:cNvSpPr>
              <p:nvPr/>
            </p:nvSpPr>
            <p:spPr bwMode="auto">
              <a:xfrm>
                <a:off x="2271" y="3282"/>
                <a:ext cx="22" cy="2"/>
              </a:xfrm>
              <a:prstGeom prst="line">
                <a:avLst/>
              </a:prstGeom>
              <a:noFill/>
              <a:ln w="22225">
                <a:solidFill>
                  <a:srgbClr val="0000FF"/>
                </a:solidFill>
                <a:round/>
                <a:headEnd/>
                <a:tailEnd/>
              </a:ln>
            </p:spPr>
            <p:txBody>
              <a:bodyPr/>
              <a:lstStyle/>
              <a:p>
                <a:endParaRPr lang="it-IT"/>
              </a:p>
            </p:txBody>
          </p:sp>
          <p:sp>
            <p:nvSpPr>
              <p:cNvPr id="106652" name="Line 156"/>
              <p:cNvSpPr>
                <a:spLocks noChangeShapeType="1"/>
              </p:cNvSpPr>
              <p:nvPr/>
            </p:nvSpPr>
            <p:spPr bwMode="auto">
              <a:xfrm flipV="1">
                <a:off x="2293" y="3228"/>
                <a:ext cx="21" cy="56"/>
              </a:xfrm>
              <a:prstGeom prst="line">
                <a:avLst/>
              </a:prstGeom>
              <a:noFill/>
              <a:ln w="22225">
                <a:solidFill>
                  <a:srgbClr val="0000FF"/>
                </a:solidFill>
                <a:round/>
                <a:headEnd/>
                <a:tailEnd/>
              </a:ln>
            </p:spPr>
            <p:txBody>
              <a:bodyPr/>
              <a:lstStyle/>
              <a:p>
                <a:endParaRPr lang="it-IT"/>
              </a:p>
            </p:txBody>
          </p:sp>
          <p:sp>
            <p:nvSpPr>
              <p:cNvPr id="106653" name="Line 157"/>
              <p:cNvSpPr>
                <a:spLocks noChangeShapeType="1"/>
              </p:cNvSpPr>
              <p:nvPr/>
            </p:nvSpPr>
            <p:spPr bwMode="auto">
              <a:xfrm>
                <a:off x="2314" y="3228"/>
                <a:ext cx="22" cy="23"/>
              </a:xfrm>
              <a:prstGeom prst="line">
                <a:avLst/>
              </a:prstGeom>
              <a:noFill/>
              <a:ln w="22225">
                <a:solidFill>
                  <a:srgbClr val="0000FF"/>
                </a:solidFill>
                <a:round/>
                <a:headEnd/>
                <a:tailEnd/>
              </a:ln>
            </p:spPr>
            <p:txBody>
              <a:bodyPr/>
              <a:lstStyle/>
              <a:p>
                <a:endParaRPr lang="it-IT"/>
              </a:p>
            </p:txBody>
          </p:sp>
          <p:sp>
            <p:nvSpPr>
              <p:cNvPr id="106654" name="Line 158"/>
              <p:cNvSpPr>
                <a:spLocks noChangeShapeType="1"/>
              </p:cNvSpPr>
              <p:nvPr/>
            </p:nvSpPr>
            <p:spPr bwMode="auto">
              <a:xfrm>
                <a:off x="2336" y="3251"/>
                <a:ext cx="22" cy="36"/>
              </a:xfrm>
              <a:prstGeom prst="line">
                <a:avLst/>
              </a:prstGeom>
              <a:noFill/>
              <a:ln w="22225">
                <a:solidFill>
                  <a:srgbClr val="0000FF"/>
                </a:solidFill>
                <a:round/>
                <a:headEnd/>
                <a:tailEnd/>
              </a:ln>
            </p:spPr>
            <p:txBody>
              <a:bodyPr/>
              <a:lstStyle/>
              <a:p>
                <a:endParaRPr lang="it-IT"/>
              </a:p>
            </p:txBody>
          </p:sp>
          <p:sp>
            <p:nvSpPr>
              <p:cNvPr id="106655" name="Line 159"/>
              <p:cNvSpPr>
                <a:spLocks noChangeShapeType="1"/>
              </p:cNvSpPr>
              <p:nvPr/>
            </p:nvSpPr>
            <p:spPr bwMode="auto">
              <a:xfrm>
                <a:off x="2358" y="3287"/>
                <a:ext cx="21" cy="33"/>
              </a:xfrm>
              <a:prstGeom prst="line">
                <a:avLst/>
              </a:prstGeom>
              <a:noFill/>
              <a:ln w="22225">
                <a:solidFill>
                  <a:srgbClr val="0000FF"/>
                </a:solidFill>
                <a:round/>
                <a:headEnd/>
                <a:tailEnd/>
              </a:ln>
            </p:spPr>
            <p:txBody>
              <a:bodyPr/>
              <a:lstStyle/>
              <a:p>
                <a:endParaRPr lang="it-IT"/>
              </a:p>
            </p:txBody>
          </p:sp>
          <p:sp>
            <p:nvSpPr>
              <p:cNvPr id="106656" name="Line 160"/>
              <p:cNvSpPr>
                <a:spLocks noChangeShapeType="1"/>
              </p:cNvSpPr>
              <p:nvPr/>
            </p:nvSpPr>
            <p:spPr bwMode="auto">
              <a:xfrm>
                <a:off x="2379" y="3320"/>
                <a:ext cx="24" cy="20"/>
              </a:xfrm>
              <a:prstGeom prst="line">
                <a:avLst/>
              </a:prstGeom>
              <a:noFill/>
              <a:ln w="22225">
                <a:solidFill>
                  <a:srgbClr val="0000FF"/>
                </a:solidFill>
                <a:round/>
                <a:headEnd/>
                <a:tailEnd/>
              </a:ln>
            </p:spPr>
            <p:txBody>
              <a:bodyPr/>
              <a:lstStyle/>
              <a:p>
                <a:endParaRPr lang="it-IT"/>
              </a:p>
            </p:txBody>
          </p:sp>
          <p:sp>
            <p:nvSpPr>
              <p:cNvPr id="106657" name="Line 161"/>
              <p:cNvSpPr>
                <a:spLocks noChangeShapeType="1"/>
              </p:cNvSpPr>
              <p:nvPr/>
            </p:nvSpPr>
            <p:spPr bwMode="auto">
              <a:xfrm>
                <a:off x="2403" y="3340"/>
                <a:ext cx="21" cy="9"/>
              </a:xfrm>
              <a:prstGeom prst="line">
                <a:avLst/>
              </a:prstGeom>
              <a:noFill/>
              <a:ln w="22225">
                <a:solidFill>
                  <a:srgbClr val="0000FF"/>
                </a:solidFill>
                <a:round/>
                <a:headEnd/>
                <a:tailEnd/>
              </a:ln>
            </p:spPr>
            <p:txBody>
              <a:bodyPr/>
              <a:lstStyle/>
              <a:p>
                <a:endParaRPr lang="it-IT"/>
              </a:p>
            </p:txBody>
          </p:sp>
          <p:sp>
            <p:nvSpPr>
              <p:cNvPr id="106658" name="Line 162"/>
              <p:cNvSpPr>
                <a:spLocks noChangeShapeType="1"/>
              </p:cNvSpPr>
              <p:nvPr/>
            </p:nvSpPr>
            <p:spPr bwMode="auto">
              <a:xfrm>
                <a:off x="2424" y="3349"/>
                <a:ext cx="22" cy="7"/>
              </a:xfrm>
              <a:prstGeom prst="line">
                <a:avLst/>
              </a:prstGeom>
              <a:noFill/>
              <a:ln w="22225">
                <a:solidFill>
                  <a:srgbClr val="0000FF"/>
                </a:solidFill>
                <a:round/>
                <a:headEnd/>
                <a:tailEnd/>
              </a:ln>
            </p:spPr>
            <p:txBody>
              <a:bodyPr/>
              <a:lstStyle/>
              <a:p>
                <a:endParaRPr lang="it-IT"/>
              </a:p>
            </p:txBody>
          </p:sp>
          <p:sp>
            <p:nvSpPr>
              <p:cNvPr id="106659" name="Line 163"/>
              <p:cNvSpPr>
                <a:spLocks noChangeShapeType="1"/>
              </p:cNvSpPr>
              <p:nvPr/>
            </p:nvSpPr>
            <p:spPr bwMode="auto">
              <a:xfrm flipV="1">
                <a:off x="2446" y="3345"/>
                <a:ext cx="21" cy="11"/>
              </a:xfrm>
              <a:prstGeom prst="line">
                <a:avLst/>
              </a:prstGeom>
              <a:noFill/>
              <a:ln w="22225">
                <a:solidFill>
                  <a:srgbClr val="0000FF"/>
                </a:solidFill>
                <a:round/>
                <a:headEnd/>
                <a:tailEnd/>
              </a:ln>
            </p:spPr>
            <p:txBody>
              <a:bodyPr/>
              <a:lstStyle/>
              <a:p>
                <a:endParaRPr lang="it-IT"/>
              </a:p>
            </p:txBody>
          </p:sp>
          <p:sp>
            <p:nvSpPr>
              <p:cNvPr id="106660" name="Line 164"/>
              <p:cNvSpPr>
                <a:spLocks noChangeShapeType="1"/>
              </p:cNvSpPr>
              <p:nvPr/>
            </p:nvSpPr>
            <p:spPr bwMode="auto">
              <a:xfrm>
                <a:off x="2467" y="3345"/>
                <a:ext cx="22" cy="31"/>
              </a:xfrm>
              <a:prstGeom prst="line">
                <a:avLst/>
              </a:prstGeom>
              <a:noFill/>
              <a:ln w="22225">
                <a:solidFill>
                  <a:srgbClr val="0000FF"/>
                </a:solidFill>
                <a:round/>
                <a:headEnd/>
                <a:tailEnd/>
              </a:ln>
            </p:spPr>
            <p:txBody>
              <a:bodyPr/>
              <a:lstStyle/>
              <a:p>
                <a:endParaRPr lang="it-IT"/>
              </a:p>
            </p:txBody>
          </p:sp>
          <p:sp>
            <p:nvSpPr>
              <p:cNvPr id="106661" name="Line 165"/>
              <p:cNvSpPr>
                <a:spLocks noChangeShapeType="1"/>
              </p:cNvSpPr>
              <p:nvPr/>
            </p:nvSpPr>
            <p:spPr bwMode="auto">
              <a:xfrm>
                <a:off x="2489" y="3376"/>
                <a:ext cx="22" cy="5"/>
              </a:xfrm>
              <a:prstGeom prst="line">
                <a:avLst/>
              </a:prstGeom>
              <a:noFill/>
              <a:ln w="22225">
                <a:solidFill>
                  <a:srgbClr val="0000FF"/>
                </a:solidFill>
                <a:round/>
                <a:headEnd/>
                <a:tailEnd/>
              </a:ln>
            </p:spPr>
            <p:txBody>
              <a:bodyPr/>
              <a:lstStyle/>
              <a:p>
                <a:endParaRPr lang="it-IT"/>
              </a:p>
            </p:txBody>
          </p:sp>
          <p:sp>
            <p:nvSpPr>
              <p:cNvPr id="106662" name="Line 166"/>
              <p:cNvSpPr>
                <a:spLocks noChangeShapeType="1"/>
              </p:cNvSpPr>
              <p:nvPr/>
            </p:nvSpPr>
            <p:spPr bwMode="auto">
              <a:xfrm>
                <a:off x="2511" y="3381"/>
                <a:ext cx="21" cy="4"/>
              </a:xfrm>
              <a:prstGeom prst="line">
                <a:avLst/>
              </a:prstGeom>
              <a:noFill/>
              <a:ln w="22225">
                <a:solidFill>
                  <a:srgbClr val="0000FF"/>
                </a:solidFill>
                <a:round/>
                <a:headEnd/>
                <a:tailEnd/>
              </a:ln>
            </p:spPr>
            <p:txBody>
              <a:bodyPr/>
              <a:lstStyle/>
              <a:p>
                <a:endParaRPr lang="it-IT"/>
              </a:p>
            </p:txBody>
          </p:sp>
          <p:sp>
            <p:nvSpPr>
              <p:cNvPr id="106663" name="Line 167"/>
              <p:cNvSpPr>
                <a:spLocks noChangeShapeType="1"/>
              </p:cNvSpPr>
              <p:nvPr/>
            </p:nvSpPr>
            <p:spPr bwMode="auto">
              <a:xfrm>
                <a:off x="2532" y="3385"/>
                <a:ext cx="22" cy="5"/>
              </a:xfrm>
              <a:prstGeom prst="line">
                <a:avLst/>
              </a:prstGeom>
              <a:noFill/>
              <a:ln w="22225">
                <a:solidFill>
                  <a:srgbClr val="0000FF"/>
                </a:solidFill>
                <a:round/>
                <a:headEnd/>
                <a:tailEnd/>
              </a:ln>
            </p:spPr>
            <p:txBody>
              <a:bodyPr/>
              <a:lstStyle/>
              <a:p>
                <a:endParaRPr lang="it-IT"/>
              </a:p>
            </p:txBody>
          </p:sp>
          <p:sp>
            <p:nvSpPr>
              <p:cNvPr id="106664" name="Line 168"/>
              <p:cNvSpPr>
                <a:spLocks noChangeShapeType="1"/>
              </p:cNvSpPr>
              <p:nvPr/>
            </p:nvSpPr>
            <p:spPr bwMode="auto">
              <a:xfrm flipV="1">
                <a:off x="2554" y="3318"/>
                <a:ext cx="22" cy="72"/>
              </a:xfrm>
              <a:prstGeom prst="line">
                <a:avLst/>
              </a:prstGeom>
              <a:noFill/>
              <a:ln w="22225">
                <a:solidFill>
                  <a:srgbClr val="0000FF"/>
                </a:solidFill>
                <a:round/>
                <a:headEnd/>
                <a:tailEnd/>
              </a:ln>
            </p:spPr>
            <p:txBody>
              <a:bodyPr/>
              <a:lstStyle/>
              <a:p>
                <a:endParaRPr lang="it-IT"/>
              </a:p>
            </p:txBody>
          </p:sp>
          <p:sp>
            <p:nvSpPr>
              <p:cNvPr id="106665" name="Line 169"/>
              <p:cNvSpPr>
                <a:spLocks noChangeShapeType="1"/>
              </p:cNvSpPr>
              <p:nvPr/>
            </p:nvSpPr>
            <p:spPr bwMode="auto">
              <a:xfrm>
                <a:off x="2576" y="3318"/>
                <a:ext cx="21" cy="63"/>
              </a:xfrm>
              <a:prstGeom prst="line">
                <a:avLst/>
              </a:prstGeom>
              <a:noFill/>
              <a:ln w="22225">
                <a:solidFill>
                  <a:srgbClr val="0000FF"/>
                </a:solidFill>
                <a:round/>
                <a:headEnd/>
                <a:tailEnd/>
              </a:ln>
            </p:spPr>
            <p:txBody>
              <a:bodyPr/>
              <a:lstStyle/>
              <a:p>
                <a:endParaRPr lang="it-IT"/>
              </a:p>
            </p:txBody>
          </p:sp>
          <p:sp>
            <p:nvSpPr>
              <p:cNvPr id="106666" name="Line 170"/>
              <p:cNvSpPr>
                <a:spLocks noChangeShapeType="1"/>
              </p:cNvSpPr>
              <p:nvPr/>
            </p:nvSpPr>
            <p:spPr bwMode="auto">
              <a:xfrm flipV="1">
                <a:off x="2597" y="3379"/>
                <a:ext cx="22" cy="2"/>
              </a:xfrm>
              <a:prstGeom prst="line">
                <a:avLst/>
              </a:prstGeom>
              <a:noFill/>
              <a:ln w="22225">
                <a:solidFill>
                  <a:srgbClr val="0000FF"/>
                </a:solidFill>
                <a:round/>
                <a:headEnd/>
                <a:tailEnd/>
              </a:ln>
            </p:spPr>
            <p:txBody>
              <a:bodyPr/>
              <a:lstStyle/>
              <a:p>
                <a:endParaRPr lang="it-IT"/>
              </a:p>
            </p:txBody>
          </p:sp>
          <p:sp>
            <p:nvSpPr>
              <p:cNvPr id="106667" name="Line 171"/>
              <p:cNvSpPr>
                <a:spLocks noChangeShapeType="1"/>
              </p:cNvSpPr>
              <p:nvPr/>
            </p:nvSpPr>
            <p:spPr bwMode="auto">
              <a:xfrm>
                <a:off x="2619" y="3379"/>
                <a:ext cx="22" cy="2"/>
              </a:xfrm>
              <a:prstGeom prst="line">
                <a:avLst/>
              </a:prstGeom>
              <a:noFill/>
              <a:ln w="22225">
                <a:solidFill>
                  <a:srgbClr val="0000FF"/>
                </a:solidFill>
                <a:round/>
                <a:headEnd/>
                <a:tailEnd/>
              </a:ln>
            </p:spPr>
            <p:txBody>
              <a:bodyPr/>
              <a:lstStyle/>
              <a:p>
                <a:endParaRPr lang="it-IT"/>
              </a:p>
            </p:txBody>
          </p:sp>
          <p:sp>
            <p:nvSpPr>
              <p:cNvPr id="106668" name="Line 172"/>
              <p:cNvSpPr>
                <a:spLocks noChangeShapeType="1"/>
              </p:cNvSpPr>
              <p:nvPr/>
            </p:nvSpPr>
            <p:spPr bwMode="auto">
              <a:xfrm>
                <a:off x="2641" y="3381"/>
                <a:ext cx="21" cy="31"/>
              </a:xfrm>
              <a:prstGeom prst="line">
                <a:avLst/>
              </a:prstGeom>
              <a:noFill/>
              <a:ln w="22225">
                <a:solidFill>
                  <a:srgbClr val="0000FF"/>
                </a:solidFill>
                <a:round/>
                <a:headEnd/>
                <a:tailEnd/>
              </a:ln>
            </p:spPr>
            <p:txBody>
              <a:bodyPr/>
              <a:lstStyle/>
              <a:p>
                <a:endParaRPr lang="it-IT"/>
              </a:p>
            </p:txBody>
          </p:sp>
          <p:sp>
            <p:nvSpPr>
              <p:cNvPr id="106669" name="Line 173"/>
              <p:cNvSpPr>
                <a:spLocks noChangeShapeType="1"/>
              </p:cNvSpPr>
              <p:nvPr/>
            </p:nvSpPr>
            <p:spPr bwMode="auto">
              <a:xfrm flipV="1">
                <a:off x="2662" y="3401"/>
                <a:ext cx="22" cy="11"/>
              </a:xfrm>
              <a:prstGeom prst="line">
                <a:avLst/>
              </a:prstGeom>
              <a:noFill/>
              <a:ln w="22225">
                <a:solidFill>
                  <a:srgbClr val="0000FF"/>
                </a:solidFill>
                <a:round/>
                <a:headEnd/>
                <a:tailEnd/>
              </a:ln>
            </p:spPr>
            <p:txBody>
              <a:bodyPr/>
              <a:lstStyle/>
              <a:p>
                <a:endParaRPr lang="it-IT"/>
              </a:p>
            </p:txBody>
          </p:sp>
          <p:sp>
            <p:nvSpPr>
              <p:cNvPr id="106670" name="Line 174"/>
              <p:cNvSpPr>
                <a:spLocks noChangeShapeType="1"/>
              </p:cNvSpPr>
              <p:nvPr/>
            </p:nvSpPr>
            <p:spPr bwMode="auto">
              <a:xfrm>
                <a:off x="2684" y="3401"/>
                <a:ext cx="21" cy="11"/>
              </a:xfrm>
              <a:prstGeom prst="line">
                <a:avLst/>
              </a:prstGeom>
              <a:noFill/>
              <a:ln w="22225">
                <a:solidFill>
                  <a:srgbClr val="0000FF"/>
                </a:solidFill>
                <a:round/>
                <a:headEnd/>
                <a:tailEnd/>
              </a:ln>
            </p:spPr>
            <p:txBody>
              <a:bodyPr/>
              <a:lstStyle/>
              <a:p>
                <a:endParaRPr lang="it-IT"/>
              </a:p>
            </p:txBody>
          </p:sp>
          <p:sp>
            <p:nvSpPr>
              <p:cNvPr id="106671" name="Line 175"/>
              <p:cNvSpPr>
                <a:spLocks noChangeShapeType="1"/>
              </p:cNvSpPr>
              <p:nvPr/>
            </p:nvSpPr>
            <p:spPr bwMode="auto">
              <a:xfrm>
                <a:off x="2705" y="3412"/>
                <a:ext cx="22" cy="9"/>
              </a:xfrm>
              <a:prstGeom prst="line">
                <a:avLst/>
              </a:prstGeom>
              <a:noFill/>
              <a:ln w="22225">
                <a:solidFill>
                  <a:srgbClr val="0000FF"/>
                </a:solidFill>
                <a:round/>
                <a:headEnd/>
                <a:tailEnd/>
              </a:ln>
            </p:spPr>
            <p:txBody>
              <a:bodyPr/>
              <a:lstStyle/>
              <a:p>
                <a:endParaRPr lang="it-IT"/>
              </a:p>
            </p:txBody>
          </p:sp>
          <p:sp>
            <p:nvSpPr>
              <p:cNvPr id="106672" name="Line 176"/>
              <p:cNvSpPr>
                <a:spLocks noChangeShapeType="1"/>
              </p:cNvSpPr>
              <p:nvPr/>
            </p:nvSpPr>
            <p:spPr bwMode="auto">
              <a:xfrm flipV="1">
                <a:off x="2727" y="3392"/>
                <a:ext cx="22" cy="29"/>
              </a:xfrm>
              <a:prstGeom prst="line">
                <a:avLst/>
              </a:prstGeom>
              <a:noFill/>
              <a:ln w="22225">
                <a:solidFill>
                  <a:srgbClr val="0000FF"/>
                </a:solidFill>
                <a:round/>
                <a:headEnd/>
                <a:tailEnd/>
              </a:ln>
            </p:spPr>
            <p:txBody>
              <a:bodyPr/>
              <a:lstStyle/>
              <a:p>
                <a:endParaRPr lang="it-IT"/>
              </a:p>
            </p:txBody>
          </p:sp>
          <p:sp>
            <p:nvSpPr>
              <p:cNvPr id="106673" name="Line 177"/>
              <p:cNvSpPr>
                <a:spLocks noChangeShapeType="1"/>
              </p:cNvSpPr>
              <p:nvPr/>
            </p:nvSpPr>
            <p:spPr bwMode="auto">
              <a:xfrm>
                <a:off x="2749" y="3392"/>
                <a:ext cx="21" cy="43"/>
              </a:xfrm>
              <a:prstGeom prst="line">
                <a:avLst/>
              </a:prstGeom>
              <a:noFill/>
              <a:ln w="22225">
                <a:solidFill>
                  <a:srgbClr val="0000FF"/>
                </a:solidFill>
                <a:round/>
                <a:headEnd/>
                <a:tailEnd/>
              </a:ln>
            </p:spPr>
            <p:txBody>
              <a:bodyPr/>
              <a:lstStyle/>
              <a:p>
                <a:endParaRPr lang="it-IT"/>
              </a:p>
            </p:txBody>
          </p:sp>
          <p:sp>
            <p:nvSpPr>
              <p:cNvPr id="106674" name="Line 178"/>
              <p:cNvSpPr>
                <a:spLocks noChangeShapeType="1"/>
              </p:cNvSpPr>
              <p:nvPr/>
            </p:nvSpPr>
            <p:spPr bwMode="auto">
              <a:xfrm flipV="1">
                <a:off x="2770" y="3370"/>
                <a:ext cx="22" cy="65"/>
              </a:xfrm>
              <a:prstGeom prst="line">
                <a:avLst/>
              </a:prstGeom>
              <a:noFill/>
              <a:ln w="22225">
                <a:solidFill>
                  <a:srgbClr val="0000FF"/>
                </a:solidFill>
                <a:round/>
                <a:headEnd/>
                <a:tailEnd/>
              </a:ln>
            </p:spPr>
            <p:txBody>
              <a:bodyPr/>
              <a:lstStyle/>
              <a:p>
                <a:endParaRPr lang="it-IT"/>
              </a:p>
            </p:txBody>
          </p:sp>
          <p:sp>
            <p:nvSpPr>
              <p:cNvPr id="106675" name="Line 179"/>
              <p:cNvSpPr>
                <a:spLocks noChangeShapeType="1"/>
              </p:cNvSpPr>
              <p:nvPr/>
            </p:nvSpPr>
            <p:spPr bwMode="auto">
              <a:xfrm>
                <a:off x="2792" y="3370"/>
                <a:ext cx="22" cy="29"/>
              </a:xfrm>
              <a:prstGeom prst="line">
                <a:avLst/>
              </a:prstGeom>
              <a:noFill/>
              <a:ln w="22225">
                <a:solidFill>
                  <a:srgbClr val="0000FF"/>
                </a:solidFill>
                <a:round/>
                <a:headEnd/>
                <a:tailEnd/>
              </a:ln>
            </p:spPr>
            <p:txBody>
              <a:bodyPr/>
              <a:lstStyle/>
              <a:p>
                <a:endParaRPr lang="it-IT"/>
              </a:p>
            </p:txBody>
          </p:sp>
          <p:sp>
            <p:nvSpPr>
              <p:cNvPr id="106676" name="Line 180"/>
              <p:cNvSpPr>
                <a:spLocks noChangeShapeType="1"/>
              </p:cNvSpPr>
              <p:nvPr/>
            </p:nvSpPr>
            <p:spPr bwMode="auto">
              <a:xfrm>
                <a:off x="2814" y="3399"/>
                <a:ext cx="21" cy="42"/>
              </a:xfrm>
              <a:prstGeom prst="line">
                <a:avLst/>
              </a:prstGeom>
              <a:noFill/>
              <a:ln w="22225">
                <a:solidFill>
                  <a:srgbClr val="0000FF"/>
                </a:solidFill>
                <a:round/>
                <a:headEnd/>
                <a:tailEnd/>
              </a:ln>
            </p:spPr>
            <p:txBody>
              <a:bodyPr/>
              <a:lstStyle/>
              <a:p>
                <a:endParaRPr lang="it-IT"/>
              </a:p>
            </p:txBody>
          </p:sp>
          <p:sp>
            <p:nvSpPr>
              <p:cNvPr id="106677" name="Line 181"/>
              <p:cNvSpPr>
                <a:spLocks noChangeShapeType="1"/>
              </p:cNvSpPr>
              <p:nvPr/>
            </p:nvSpPr>
            <p:spPr bwMode="auto">
              <a:xfrm>
                <a:off x="2835" y="3441"/>
                <a:ext cx="22" cy="25"/>
              </a:xfrm>
              <a:prstGeom prst="line">
                <a:avLst/>
              </a:prstGeom>
              <a:noFill/>
              <a:ln w="22225">
                <a:solidFill>
                  <a:srgbClr val="0000FF"/>
                </a:solidFill>
                <a:round/>
                <a:headEnd/>
                <a:tailEnd/>
              </a:ln>
            </p:spPr>
            <p:txBody>
              <a:bodyPr/>
              <a:lstStyle/>
              <a:p>
                <a:endParaRPr lang="it-IT"/>
              </a:p>
            </p:txBody>
          </p:sp>
          <p:sp>
            <p:nvSpPr>
              <p:cNvPr id="106678" name="Line 182"/>
              <p:cNvSpPr>
                <a:spLocks noChangeShapeType="1"/>
              </p:cNvSpPr>
              <p:nvPr/>
            </p:nvSpPr>
            <p:spPr bwMode="auto">
              <a:xfrm flipV="1">
                <a:off x="2857" y="3450"/>
                <a:ext cx="21" cy="16"/>
              </a:xfrm>
              <a:prstGeom prst="line">
                <a:avLst/>
              </a:prstGeom>
              <a:noFill/>
              <a:ln w="22225">
                <a:solidFill>
                  <a:srgbClr val="0000FF"/>
                </a:solidFill>
                <a:round/>
                <a:headEnd/>
                <a:tailEnd/>
              </a:ln>
            </p:spPr>
            <p:txBody>
              <a:bodyPr/>
              <a:lstStyle/>
              <a:p>
                <a:endParaRPr lang="it-IT"/>
              </a:p>
            </p:txBody>
          </p:sp>
          <p:sp>
            <p:nvSpPr>
              <p:cNvPr id="106679" name="Line 183"/>
              <p:cNvSpPr>
                <a:spLocks noChangeShapeType="1"/>
              </p:cNvSpPr>
              <p:nvPr/>
            </p:nvSpPr>
            <p:spPr bwMode="auto">
              <a:xfrm>
                <a:off x="2878" y="3450"/>
                <a:ext cx="22" cy="29"/>
              </a:xfrm>
              <a:prstGeom prst="line">
                <a:avLst/>
              </a:prstGeom>
              <a:noFill/>
              <a:ln w="22225">
                <a:solidFill>
                  <a:srgbClr val="0000FF"/>
                </a:solidFill>
                <a:round/>
                <a:headEnd/>
                <a:tailEnd/>
              </a:ln>
            </p:spPr>
            <p:txBody>
              <a:bodyPr/>
              <a:lstStyle/>
              <a:p>
                <a:endParaRPr lang="it-IT"/>
              </a:p>
            </p:txBody>
          </p:sp>
          <p:sp>
            <p:nvSpPr>
              <p:cNvPr id="106680" name="Line 184"/>
              <p:cNvSpPr>
                <a:spLocks noChangeShapeType="1"/>
              </p:cNvSpPr>
              <p:nvPr/>
            </p:nvSpPr>
            <p:spPr bwMode="auto">
              <a:xfrm flipV="1">
                <a:off x="2900" y="3392"/>
                <a:ext cx="22" cy="87"/>
              </a:xfrm>
              <a:prstGeom prst="line">
                <a:avLst/>
              </a:prstGeom>
              <a:noFill/>
              <a:ln w="22225">
                <a:solidFill>
                  <a:srgbClr val="0000FF"/>
                </a:solidFill>
                <a:round/>
                <a:headEnd/>
                <a:tailEnd/>
              </a:ln>
            </p:spPr>
            <p:txBody>
              <a:bodyPr/>
              <a:lstStyle/>
              <a:p>
                <a:endParaRPr lang="it-IT"/>
              </a:p>
            </p:txBody>
          </p:sp>
          <p:sp>
            <p:nvSpPr>
              <p:cNvPr id="106681" name="Line 185"/>
              <p:cNvSpPr>
                <a:spLocks noChangeShapeType="1"/>
              </p:cNvSpPr>
              <p:nvPr/>
            </p:nvSpPr>
            <p:spPr bwMode="auto">
              <a:xfrm>
                <a:off x="2922" y="3392"/>
                <a:ext cx="21" cy="74"/>
              </a:xfrm>
              <a:prstGeom prst="line">
                <a:avLst/>
              </a:prstGeom>
              <a:noFill/>
              <a:ln w="22225">
                <a:solidFill>
                  <a:srgbClr val="0000FF"/>
                </a:solidFill>
                <a:round/>
                <a:headEnd/>
                <a:tailEnd/>
              </a:ln>
            </p:spPr>
            <p:txBody>
              <a:bodyPr/>
              <a:lstStyle/>
              <a:p>
                <a:endParaRPr lang="it-IT"/>
              </a:p>
            </p:txBody>
          </p:sp>
          <p:sp>
            <p:nvSpPr>
              <p:cNvPr id="106682" name="Line 186"/>
              <p:cNvSpPr>
                <a:spLocks noChangeShapeType="1"/>
              </p:cNvSpPr>
              <p:nvPr/>
            </p:nvSpPr>
            <p:spPr bwMode="auto">
              <a:xfrm>
                <a:off x="2943" y="3466"/>
                <a:ext cx="22" cy="22"/>
              </a:xfrm>
              <a:prstGeom prst="line">
                <a:avLst/>
              </a:prstGeom>
              <a:noFill/>
              <a:ln w="22225">
                <a:solidFill>
                  <a:srgbClr val="0000FF"/>
                </a:solidFill>
                <a:round/>
                <a:headEnd/>
                <a:tailEnd/>
              </a:ln>
            </p:spPr>
            <p:txBody>
              <a:bodyPr/>
              <a:lstStyle/>
              <a:p>
                <a:endParaRPr lang="it-IT"/>
              </a:p>
            </p:txBody>
          </p:sp>
          <p:sp>
            <p:nvSpPr>
              <p:cNvPr id="106683" name="Line 187"/>
              <p:cNvSpPr>
                <a:spLocks noChangeShapeType="1"/>
              </p:cNvSpPr>
              <p:nvPr/>
            </p:nvSpPr>
            <p:spPr bwMode="auto">
              <a:xfrm flipV="1">
                <a:off x="2965" y="3432"/>
                <a:ext cx="22" cy="56"/>
              </a:xfrm>
              <a:prstGeom prst="line">
                <a:avLst/>
              </a:prstGeom>
              <a:noFill/>
              <a:ln w="22225">
                <a:solidFill>
                  <a:srgbClr val="0000FF"/>
                </a:solidFill>
                <a:round/>
                <a:headEnd/>
                <a:tailEnd/>
              </a:ln>
            </p:spPr>
            <p:txBody>
              <a:bodyPr/>
              <a:lstStyle/>
              <a:p>
                <a:endParaRPr lang="it-IT"/>
              </a:p>
            </p:txBody>
          </p:sp>
          <p:sp>
            <p:nvSpPr>
              <p:cNvPr id="106684" name="Line 188"/>
              <p:cNvSpPr>
                <a:spLocks noChangeShapeType="1"/>
              </p:cNvSpPr>
              <p:nvPr/>
            </p:nvSpPr>
            <p:spPr bwMode="auto">
              <a:xfrm>
                <a:off x="2987" y="3432"/>
                <a:ext cx="21" cy="59"/>
              </a:xfrm>
              <a:prstGeom prst="line">
                <a:avLst/>
              </a:prstGeom>
              <a:noFill/>
              <a:ln w="22225">
                <a:solidFill>
                  <a:srgbClr val="0000FF"/>
                </a:solidFill>
                <a:round/>
                <a:headEnd/>
                <a:tailEnd/>
              </a:ln>
            </p:spPr>
            <p:txBody>
              <a:bodyPr/>
              <a:lstStyle/>
              <a:p>
                <a:endParaRPr lang="it-IT"/>
              </a:p>
            </p:txBody>
          </p:sp>
          <p:sp>
            <p:nvSpPr>
              <p:cNvPr id="106685" name="Line 189"/>
              <p:cNvSpPr>
                <a:spLocks noChangeShapeType="1"/>
              </p:cNvSpPr>
              <p:nvPr/>
            </p:nvSpPr>
            <p:spPr bwMode="auto">
              <a:xfrm flipV="1">
                <a:off x="3008" y="3459"/>
                <a:ext cx="22" cy="32"/>
              </a:xfrm>
              <a:prstGeom prst="line">
                <a:avLst/>
              </a:prstGeom>
              <a:noFill/>
              <a:ln w="22225">
                <a:solidFill>
                  <a:srgbClr val="0000FF"/>
                </a:solidFill>
                <a:round/>
                <a:headEnd/>
                <a:tailEnd/>
              </a:ln>
            </p:spPr>
            <p:txBody>
              <a:bodyPr/>
              <a:lstStyle/>
              <a:p>
                <a:endParaRPr lang="it-IT"/>
              </a:p>
            </p:txBody>
          </p:sp>
          <p:sp>
            <p:nvSpPr>
              <p:cNvPr id="106686" name="Line 190"/>
              <p:cNvSpPr>
                <a:spLocks noChangeShapeType="1"/>
              </p:cNvSpPr>
              <p:nvPr/>
            </p:nvSpPr>
            <p:spPr bwMode="auto">
              <a:xfrm>
                <a:off x="3030" y="3459"/>
                <a:ext cx="21" cy="20"/>
              </a:xfrm>
              <a:prstGeom prst="line">
                <a:avLst/>
              </a:prstGeom>
              <a:noFill/>
              <a:ln w="22225">
                <a:solidFill>
                  <a:srgbClr val="0000FF"/>
                </a:solidFill>
                <a:round/>
                <a:headEnd/>
                <a:tailEnd/>
              </a:ln>
            </p:spPr>
            <p:txBody>
              <a:bodyPr/>
              <a:lstStyle/>
              <a:p>
                <a:endParaRPr lang="it-IT"/>
              </a:p>
            </p:txBody>
          </p:sp>
          <p:sp>
            <p:nvSpPr>
              <p:cNvPr id="106687" name="Line 191"/>
              <p:cNvSpPr>
                <a:spLocks noChangeShapeType="1"/>
              </p:cNvSpPr>
              <p:nvPr/>
            </p:nvSpPr>
            <p:spPr bwMode="auto">
              <a:xfrm>
                <a:off x="3051" y="3479"/>
                <a:ext cx="22" cy="12"/>
              </a:xfrm>
              <a:prstGeom prst="line">
                <a:avLst/>
              </a:prstGeom>
              <a:noFill/>
              <a:ln w="22225">
                <a:solidFill>
                  <a:srgbClr val="0000FF"/>
                </a:solidFill>
                <a:round/>
                <a:headEnd/>
                <a:tailEnd/>
              </a:ln>
            </p:spPr>
            <p:txBody>
              <a:bodyPr/>
              <a:lstStyle/>
              <a:p>
                <a:endParaRPr lang="it-IT"/>
              </a:p>
            </p:txBody>
          </p:sp>
          <p:sp>
            <p:nvSpPr>
              <p:cNvPr id="106688" name="Line 192"/>
              <p:cNvSpPr>
                <a:spLocks noChangeShapeType="1"/>
              </p:cNvSpPr>
              <p:nvPr/>
            </p:nvSpPr>
            <p:spPr bwMode="auto">
              <a:xfrm>
                <a:off x="3073" y="3491"/>
                <a:ext cx="22" cy="9"/>
              </a:xfrm>
              <a:prstGeom prst="line">
                <a:avLst/>
              </a:prstGeom>
              <a:noFill/>
              <a:ln w="22225">
                <a:solidFill>
                  <a:srgbClr val="0000FF"/>
                </a:solidFill>
                <a:round/>
                <a:headEnd/>
                <a:tailEnd/>
              </a:ln>
            </p:spPr>
            <p:txBody>
              <a:bodyPr/>
              <a:lstStyle/>
              <a:p>
                <a:endParaRPr lang="it-IT"/>
              </a:p>
            </p:txBody>
          </p:sp>
          <p:sp>
            <p:nvSpPr>
              <p:cNvPr id="106689" name="Line 193"/>
              <p:cNvSpPr>
                <a:spLocks noChangeShapeType="1"/>
              </p:cNvSpPr>
              <p:nvPr/>
            </p:nvSpPr>
            <p:spPr bwMode="auto">
              <a:xfrm>
                <a:off x="3095" y="3500"/>
                <a:ext cx="21" cy="4"/>
              </a:xfrm>
              <a:prstGeom prst="line">
                <a:avLst/>
              </a:prstGeom>
              <a:noFill/>
              <a:ln w="22225">
                <a:solidFill>
                  <a:srgbClr val="0000FF"/>
                </a:solidFill>
                <a:round/>
                <a:headEnd/>
                <a:tailEnd/>
              </a:ln>
            </p:spPr>
            <p:txBody>
              <a:bodyPr/>
              <a:lstStyle/>
              <a:p>
                <a:endParaRPr lang="it-IT"/>
              </a:p>
            </p:txBody>
          </p:sp>
          <p:sp>
            <p:nvSpPr>
              <p:cNvPr id="106690" name="Line 194"/>
              <p:cNvSpPr>
                <a:spLocks noChangeShapeType="1"/>
              </p:cNvSpPr>
              <p:nvPr/>
            </p:nvSpPr>
            <p:spPr bwMode="auto">
              <a:xfrm flipV="1">
                <a:off x="3116" y="3468"/>
                <a:ext cx="22" cy="36"/>
              </a:xfrm>
              <a:prstGeom prst="line">
                <a:avLst/>
              </a:prstGeom>
              <a:noFill/>
              <a:ln w="22225">
                <a:solidFill>
                  <a:srgbClr val="0000FF"/>
                </a:solidFill>
                <a:round/>
                <a:headEnd/>
                <a:tailEnd/>
              </a:ln>
            </p:spPr>
            <p:txBody>
              <a:bodyPr/>
              <a:lstStyle/>
              <a:p>
                <a:endParaRPr lang="it-IT"/>
              </a:p>
            </p:txBody>
          </p:sp>
          <p:sp>
            <p:nvSpPr>
              <p:cNvPr id="106691" name="Line 195"/>
              <p:cNvSpPr>
                <a:spLocks noChangeShapeType="1"/>
              </p:cNvSpPr>
              <p:nvPr/>
            </p:nvSpPr>
            <p:spPr bwMode="auto">
              <a:xfrm flipV="1">
                <a:off x="3138" y="3455"/>
                <a:ext cx="22" cy="13"/>
              </a:xfrm>
              <a:prstGeom prst="line">
                <a:avLst/>
              </a:prstGeom>
              <a:noFill/>
              <a:ln w="22225">
                <a:solidFill>
                  <a:srgbClr val="0000FF"/>
                </a:solidFill>
                <a:round/>
                <a:headEnd/>
                <a:tailEnd/>
              </a:ln>
            </p:spPr>
            <p:txBody>
              <a:bodyPr/>
              <a:lstStyle/>
              <a:p>
                <a:endParaRPr lang="it-IT"/>
              </a:p>
            </p:txBody>
          </p:sp>
          <p:sp>
            <p:nvSpPr>
              <p:cNvPr id="106692" name="Line 196"/>
              <p:cNvSpPr>
                <a:spLocks noChangeShapeType="1"/>
              </p:cNvSpPr>
              <p:nvPr/>
            </p:nvSpPr>
            <p:spPr bwMode="auto">
              <a:xfrm>
                <a:off x="3160" y="3455"/>
                <a:ext cx="21" cy="7"/>
              </a:xfrm>
              <a:prstGeom prst="line">
                <a:avLst/>
              </a:prstGeom>
              <a:noFill/>
              <a:ln w="22225">
                <a:solidFill>
                  <a:srgbClr val="0000FF"/>
                </a:solidFill>
                <a:round/>
                <a:headEnd/>
                <a:tailEnd/>
              </a:ln>
            </p:spPr>
            <p:txBody>
              <a:bodyPr/>
              <a:lstStyle/>
              <a:p>
                <a:endParaRPr lang="it-IT"/>
              </a:p>
            </p:txBody>
          </p:sp>
          <p:sp>
            <p:nvSpPr>
              <p:cNvPr id="106693" name="Line 197"/>
              <p:cNvSpPr>
                <a:spLocks noChangeShapeType="1"/>
              </p:cNvSpPr>
              <p:nvPr/>
            </p:nvSpPr>
            <p:spPr bwMode="auto">
              <a:xfrm flipV="1">
                <a:off x="3181" y="3448"/>
                <a:ext cx="22" cy="14"/>
              </a:xfrm>
              <a:prstGeom prst="line">
                <a:avLst/>
              </a:prstGeom>
              <a:noFill/>
              <a:ln w="22225">
                <a:solidFill>
                  <a:srgbClr val="0000FF"/>
                </a:solidFill>
                <a:round/>
                <a:headEnd/>
                <a:tailEnd/>
              </a:ln>
            </p:spPr>
            <p:txBody>
              <a:bodyPr/>
              <a:lstStyle/>
              <a:p>
                <a:endParaRPr lang="it-IT"/>
              </a:p>
            </p:txBody>
          </p:sp>
          <p:sp>
            <p:nvSpPr>
              <p:cNvPr id="106694" name="Line 198"/>
              <p:cNvSpPr>
                <a:spLocks noChangeShapeType="1"/>
              </p:cNvSpPr>
              <p:nvPr/>
            </p:nvSpPr>
            <p:spPr bwMode="auto">
              <a:xfrm>
                <a:off x="3203" y="3448"/>
                <a:ext cx="21" cy="45"/>
              </a:xfrm>
              <a:prstGeom prst="line">
                <a:avLst/>
              </a:prstGeom>
              <a:noFill/>
              <a:ln w="22225">
                <a:solidFill>
                  <a:srgbClr val="0000FF"/>
                </a:solidFill>
                <a:round/>
                <a:headEnd/>
                <a:tailEnd/>
              </a:ln>
            </p:spPr>
            <p:txBody>
              <a:bodyPr/>
              <a:lstStyle/>
              <a:p>
                <a:endParaRPr lang="it-IT"/>
              </a:p>
            </p:txBody>
          </p:sp>
          <p:sp>
            <p:nvSpPr>
              <p:cNvPr id="106695" name="Line 199"/>
              <p:cNvSpPr>
                <a:spLocks noChangeShapeType="1"/>
              </p:cNvSpPr>
              <p:nvPr/>
            </p:nvSpPr>
            <p:spPr bwMode="auto">
              <a:xfrm>
                <a:off x="3224" y="3493"/>
                <a:ext cx="22" cy="45"/>
              </a:xfrm>
              <a:prstGeom prst="line">
                <a:avLst/>
              </a:prstGeom>
              <a:noFill/>
              <a:ln w="22225">
                <a:solidFill>
                  <a:srgbClr val="0000FF"/>
                </a:solidFill>
                <a:round/>
                <a:headEnd/>
                <a:tailEnd/>
              </a:ln>
            </p:spPr>
            <p:txBody>
              <a:bodyPr/>
              <a:lstStyle/>
              <a:p>
                <a:endParaRPr lang="it-IT"/>
              </a:p>
            </p:txBody>
          </p:sp>
          <p:sp>
            <p:nvSpPr>
              <p:cNvPr id="106696" name="Line 200"/>
              <p:cNvSpPr>
                <a:spLocks noChangeShapeType="1"/>
              </p:cNvSpPr>
              <p:nvPr/>
            </p:nvSpPr>
            <p:spPr bwMode="auto">
              <a:xfrm>
                <a:off x="3246" y="3538"/>
                <a:ext cx="22" cy="2"/>
              </a:xfrm>
              <a:prstGeom prst="line">
                <a:avLst/>
              </a:prstGeom>
              <a:noFill/>
              <a:ln w="22225">
                <a:solidFill>
                  <a:srgbClr val="0000FF"/>
                </a:solidFill>
                <a:round/>
                <a:headEnd/>
                <a:tailEnd/>
              </a:ln>
            </p:spPr>
            <p:txBody>
              <a:bodyPr/>
              <a:lstStyle/>
              <a:p>
                <a:endParaRPr lang="it-IT"/>
              </a:p>
            </p:txBody>
          </p:sp>
          <p:sp>
            <p:nvSpPr>
              <p:cNvPr id="106697" name="Line 201"/>
              <p:cNvSpPr>
                <a:spLocks noChangeShapeType="1"/>
              </p:cNvSpPr>
              <p:nvPr/>
            </p:nvSpPr>
            <p:spPr bwMode="auto">
              <a:xfrm>
                <a:off x="3268" y="3540"/>
                <a:ext cx="21" cy="7"/>
              </a:xfrm>
              <a:prstGeom prst="line">
                <a:avLst/>
              </a:prstGeom>
              <a:noFill/>
              <a:ln w="22225">
                <a:solidFill>
                  <a:srgbClr val="0000FF"/>
                </a:solidFill>
                <a:round/>
                <a:headEnd/>
                <a:tailEnd/>
              </a:ln>
            </p:spPr>
            <p:txBody>
              <a:bodyPr/>
              <a:lstStyle/>
              <a:p>
                <a:endParaRPr lang="it-IT"/>
              </a:p>
            </p:txBody>
          </p:sp>
          <p:sp>
            <p:nvSpPr>
              <p:cNvPr id="106698" name="Line 202"/>
              <p:cNvSpPr>
                <a:spLocks noChangeShapeType="1"/>
              </p:cNvSpPr>
              <p:nvPr/>
            </p:nvSpPr>
            <p:spPr bwMode="auto">
              <a:xfrm>
                <a:off x="3289" y="3547"/>
                <a:ext cx="22" cy="1"/>
              </a:xfrm>
              <a:prstGeom prst="line">
                <a:avLst/>
              </a:prstGeom>
              <a:noFill/>
              <a:ln w="22225">
                <a:solidFill>
                  <a:srgbClr val="0000FF"/>
                </a:solidFill>
                <a:round/>
                <a:headEnd/>
                <a:tailEnd/>
              </a:ln>
            </p:spPr>
            <p:txBody>
              <a:bodyPr/>
              <a:lstStyle/>
              <a:p>
                <a:endParaRPr lang="it-IT"/>
              </a:p>
            </p:txBody>
          </p:sp>
          <p:sp>
            <p:nvSpPr>
              <p:cNvPr id="106699" name="Line 203"/>
              <p:cNvSpPr>
                <a:spLocks noChangeShapeType="1"/>
              </p:cNvSpPr>
              <p:nvPr/>
            </p:nvSpPr>
            <p:spPr bwMode="auto">
              <a:xfrm>
                <a:off x="3311" y="3547"/>
                <a:ext cx="22" cy="4"/>
              </a:xfrm>
              <a:prstGeom prst="line">
                <a:avLst/>
              </a:prstGeom>
              <a:noFill/>
              <a:ln w="22225">
                <a:solidFill>
                  <a:srgbClr val="0000FF"/>
                </a:solidFill>
                <a:round/>
                <a:headEnd/>
                <a:tailEnd/>
              </a:ln>
            </p:spPr>
            <p:txBody>
              <a:bodyPr/>
              <a:lstStyle/>
              <a:p>
                <a:endParaRPr lang="it-IT"/>
              </a:p>
            </p:txBody>
          </p:sp>
        </p:grpSp>
        <p:grpSp>
          <p:nvGrpSpPr>
            <p:cNvPr id="4" name="Group 204"/>
            <p:cNvGrpSpPr>
              <a:grpSpLocks/>
            </p:cNvGrpSpPr>
            <p:nvPr/>
          </p:nvGrpSpPr>
          <p:grpSpPr bwMode="auto">
            <a:xfrm>
              <a:off x="1011" y="2028"/>
              <a:ext cx="4557" cy="1442"/>
              <a:chOff x="431" y="2116"/>
              <a:chExt cx="5219" cy="1607"/>
            </a:xfrm>
          </p:grpSpPr>
          <p:sp>
            <p:nvSpPr>
              <p:cNvPr id="106701" name="Line 205"/>
              <p:cNvSpPr>
                <a:spLocks noChangeShapeType="1"/>
              </p:cNvSpPr>
              <p:nvPr/>
            </p:nvSpPr>
            <p:spPr bwMode="auto">
              <a:xfrm>
                <a:off x="3333" y="3551"/>
                <a:ext cx="21" cy="1"/>
              </a:xfrm>
              <a:prstGeom prst="line">
                <a:avLst/>
              </a:prstGeom>
              <a:noFill/>
              <a:ln w="22225">
                <a:solidFill>
                  <a:srgbClr val="0000FF"/>
                </a:solidFill>
                <a:round/>
                <a:headEnd/>
                <a:tailEnd/>
              </a:ln>
            </p:spPr>
            <p:txBody>
              <a:bodyPr/>
              <a:lstStyle/>
              <a:p>
                <a:endParaRPr lang="it-IT"/>
              </a:p>
            </p:txBody>
          </p:sp>
          <p:sp>
            <p:nvSpPr>
              <p:cNvPr id="106702" name="Line 206"/>
              <p:cNvSpPr>
                <a:spLocks noChangeShapeType="1"/>
              </p:cNvSpPr>
              <p:nvPr/>
            </p:nvSpPr>
            <p:spPr bwMode="auto">
              <a:xfrm>
                <a:off x="3354" y="3551"/>
                <a:ext cx="22" cy="1"/>
              </a:xfrm>
              <a:prstGeom prst="line">
                <a:avLst/>
              </a:prstGeom>
              <a:noFill/>
              <a:ln w="22225">
                <a:solidFill>
                  <a:srgbClr val="0000FF"/>
                </a:solidFill>
                <a:round/>
                <a:headEnd/>
                <a:tailEnd/>
              </a:ln>
            </p:spPr>
            <p:txBody>
              <a:bodyPr/>
              <a:lstStyle/>
              <a:p>
                <a:endParaRPr lang="it-IT"/>
              </a:p>
            </p:txBody>
          </p:sp>
          <p:sp>
            <p:nvSpPr>
              <p:cNvPr id="106703" name="Line 207"/>
              <p:cNvSpPr>
                <a:spLocks noChangeShapeType="1"/>
              </p:cNvSpPr>
              <p:nvPr/>
            </p:nvSpPr>
            <p:spPr bwMode="auto">
              <a:xfrm flipV="1">
                <a:off x="3376" y="3266"/>
                <a:ext cx="22" cy="285"/>
              </a:xfrm>
              <a:prstGeom prst="line">
                <a:avLst/>
              </a:prstGeom>
              <a:noFill/>
              <a:ln w="22225">
                <a:solidFill>
                  <a:srgbClr val="0000FF"/>
                </a:solidFill>
                <a:round/>
                <a:headEnd/>
                <a:tailEnd/>
              </a:ln>
            </p:spPr>
            <p:txBody>
              <a:bodyPr/>
              <a:lstStyle/>
              <a:p>
                <a:endParaRPr lang="it-IT"/>
              </a:p>
            </p:txBody>
          </p:sp>
          <p:sp>
            <p:nvSpPr>
              <p:cNvPr id="106704" name="Line 208"/>
              <p:cNvSpPr>
                <a:spLocks noChangeShapeType="1"/>
              </p:cNvSpPr>
              <p:nvPr/>
            </p:nvSpPr>
            <p:spPr bwMode="auto">
              <a:xfrm flipV="1">
                <a:off x="3398" y="2668"/>
                <a:ext cx="21" cy="598"/>
              </a:xfrm>
              <a:prstGeom prst="line">
                <a:avLst/>
              </a:prstGeom>
              <a:noFill/>
              <a:ln w="22225">
                <a:solidFill>
                  <a:srgbClr val="0000FF"/>
                </a:solidFill>
                <a:round/>
                <a:headEnd/>
                <a:tailEnd/>
              </a:ln>
            </p:spPr>
            <p:txBody>
              <a:bodyPr/>
              <a:lstStyle/>
              <a:p>
                <a:endParaRPr lang="it-IT"/>
              </a:p>
            </p:txBody>
          </p:sp>
          <p:sp>
            <p:nvSpPr>
              <p:cNvPr id="106705" name="Line 209"/>
              <p:cNvSpPr>
                <a:spLocks noChangeShapeType="1"/>
              </p:cNvSpPr>
              <p:nvPr/>
            </p:nvSpPr>
            <p:spPr bwMode="auto">
              <a:xfrm flipV="1">
                <a:off x="3419" y="2235"/>
                <a:ext cx="22" cy="433"/>
              </a:xfrm>
              <a:prstGeom prst="line">
                <a:avLst/>
              </a:prstGeom>
              <a:noFill/>
              <a:ln w="22225">
                <a:solidFill>
                  <a:srgbClr val="0000FF"/>
                </a:solidFill>
                <a:round/>
                <a:headEnd/>
                <a:tailEnd/>
              </a:ln>
            </p:spPr>
            <p:txBody>
              <a:bodyPr/>
              <a:lstStyle/>
              <a:p>
                <a:endParaRPr lang="it-IT"/>
              </a:p>
            </p:txBody>
          </p:sp>
          <p:sp>
            <p:nvSpPr>
              <p:cNvPr id="106706" name="Line 210"/>
              <p:cNvSpPr>
                <a:spLocks noChangeShapeType="1"/>
              </p:cNvSpPr>
              <p:nvPr/>
            </p:nvSpPr>
            <p:spPr bwMode="auto">
              <a:xfrm>
                <a:off x="3441" y="2235"/>
                <a:ext cx="21" cy="233"/>
              </a:xfrm>
              <a:prstGeom prst="line">
                <a:avLst/>
              </a:prstGeom>
              <a:noFill/>
              <a:ln w="22225">
                <a:solidFill>
                  <a:srgbClr val="0000FF"/>
                </a:solidFill>
                <a:round/>
                <a:headEnd/>
                <a:tailEnd/>
              </a:ln>
            </p:spPr>
            <p:txBody>
              <a:bodyPr/>
              <a:lstStyle/>
              <a:p>
                <a:endParaRPr lang="it-IT"/>
              </a:p>
            </p:txBody>
          </p:sp>
          <p:sp>
            <p:nvSpPr>
              <p:cNvPr id="106707" name="Line 211"/>
              <p:cNvSpPr>
                <a:spLocks noChangeShapeType="1"/>
              </p:cNvSpPr>
              <p:nvPr/>
            </p:nvSpPr>
            <p:spPr bwMode="auto">
              <a:xfrm flipV="1">
                <a:off x="3462" y="2448"/>
                <a:ext cx="22" cy="20"/>
              </a:xfrm>
              <a:prstGeom prst="line">
                <a:avLst/>
              </a:prstGeom>
              <a:noFill/>
              <a:ln w="22225">
                <a:solidFill>
                  <a:srgbClr val="0000FF"/>
                </a:solidFill>
                <a:round/>
                <a:headEnd/>
                <a:tailEnd/>
              </a:ln>
            </p:spPr>
            <p:txBody>
              <a:bodyPr/>
              <a:lstStyle/>
              <a:p>
                <a:endParaRPr lang="it-IT"/>
              </a:p>
            </p:txBody>
          </p:sp>
          <p:sp>
            <p:nvSpPr>
              <p:cNvPr id="106708" name="Line 212"/>
              <p:cNvSpPr>
                <a:spLocks noChangeShapeType="1"/>
              </p:cNvSpPr>
              <p:nvPr/>
            </p:nvSpPr>
            <p:spPr bwMode="auto">
              <a:xfrm flipV="1">
                <a:off x="3484" y="2388"/>
                <a:ext cx="22" cy="60"/>
              </a:xfrm>
              <a:prstGeom prst="line">
                <a:avLst/>
              </a:prstGeom>
              <a:noFill/>
              <a:ln w="22225">
                <a:solidFill>
                  <a:srgbClr val="0000FF"/>
                </a:solidFill>
                <a:round/>
                <a:headEnd/>
                <a:tailEnd/>
              </a:ln>
            </p:spPr>
            <p:txBody>
              <a:bodyPr/>
              <a:lstStyle/>
              <a:p>
                <a:endParaRPr lang="it-IT"/>
              </a:p>
            </p:txBody>
          </p:sp>
          <p:sp>
            <p:nvSpPr>
              <p:cNvPr id="106709" name="Line 213"/>
              <p:cNvSpPr>
                <a:spLocks noChangeShapeType="1"/>
              </p:cNvSpPr>
              <p:nvPr/>
            </p:nvSpPr>
            <p:spPr bwMode="auto">
              <a:xfrm>
                <a:off x="3506" y="2388"/>
                <a:ext cx="21" cy="80"/>
              </a:xfrm>
              <a:prstGeom prst="line">
                <a:avLst/>
              </a:prstGeom>
              <a:noFill/>
              <a:ln w="22225">
                <a:solidFill>
                  <a:srgbClr val="0000FF"/>
                </a:solidFill>
                <a:round/>
                <a:headEnd/>
                <a:tailEnd/>
              </a:ln>
            </p:spPr>
            <p:txBody>
              <a:bodyPr/>
              <a:lstStyle/>
              <a:p>
                <a:endParaRPr lang="it-IT"/>
              </a:p>
            </p:txBody>
          </p:sp>
          <p:sp>
            <p:nvSpPr>
              <p:cNvPr id="106710" name="Line 214"/>
              <p:cNvSpPr>
                <a:spLocks noChangeShapeType="1"/>
              </p:cNvSpPr>
              <p:nvPr/>
            </p:nvSpPr>
            <p:spPr bwMode="auto">
              <a:xfrm flipV="1">
                <a:off x="3527" y="2455"/>
                <a:ext cx="22" cy="13"/>
              </a:xfrm>
              <a:prstGeom prst="line">
                <a:avLst/>
              </a:prstGeom>
              <a:noFill/>
              <a:ln w="22225">
                <a:solidFill>
                  <a:srgbClr val="0000FF"/>
                </a:solidFill>
                <a:round/>
                <a:headEnd/>
                <a:tailEnd/>
              </a:ln>
            </p:spPr>
            <p:txBody>
              <a:bodyPr/>
              <a:lstStyle/>
              <a:p>
                <a:endParaRPr lang="it-IT"/>
              </a:p>
            </p:txBody>
          </p:sp>
          <p:sp>
            <p:nvSpPr>
              <p:cNvPr id="106711" name="Line 215"/>
              <p:cNvSpPr>
                <a:spLocks noChangeShapeType="1"/>
              </p:cNvSpPr>
              <p:nvPr/>
            </p:nvSpPr>
            <p:spPr bwMode="auto">
              <a:xfrm flipV="1">
                <a:off x="3549" y="2421"/>
                <a:ext cx="22" cy="34"/>
              </a:xfrm>
              <a:prstGeom prst="line">
                <a:avLst/>
              </a:prstGeom>
              <a:noFill/>
              <a:ln w="22225">
                <a:solidFill>
                  <a:srgbClr val="0000FF"/>
                </a:solidFill>
                <a:round/>
                <a:headEnd/>
                <a:tailEnd/>
              </a:ln>
            </p:spPr>
            <p:txBody>
              <a:bodyPr/>
              <a:lstStyle/>
              <a:p>
                <a:endParaRPr lang="it-IT"/>
              </a:p>
            </p:txBody>
          </p:sp>
          <p:sp>
            <p:nvSpPr>
              <p:cNvPr id="106712" name="Line 216"/>
              <p:cNvSpPr>
                <a:spLocks noChangeShapeType="1"/>
              </p:cNvSpPr>
              <p:nvPr/>
            </p:nvSpPr>
            <p:spPr bwMode="auto">
              <a:xfrm>
                <a:off x="3571" y="2421"/>
                <a:ext cx="21" cy="34"/>
              </a:xfrm>
              <a:prstGeom prst="line">
                <a:avLst/>
              </a:prstGeom>
              <a:noFill/>
              <a:ln w="22225">
                <a:solidFill>
                  <a:srgbClr val="0000FF"/>
                </a:solidFill>
                <a:round/>
                <a:headEnd/>
                <a:tailEnd/>
              </a:ln>
            </p:spPr>
            <p:txBody>
              <a:bodyPr/>
              <a:lstStyle/>
              <a:p>
                <a:endParaRPr lang="it-IT"/>
              </a:p>
            </p:txBody>
          </p:sp>
          <p:sp>
            <p:nvSpPr>
              <p:cNvPr id="106713" name="Line 217"/>
              <p:cNvSpPr>
                <a:spLocks noChangeShapeType="1"/>
              </p:cNvSpPr>
              <p:nvPr/>
            </p:nvSpPr>
            <p:spPr bwMode="auto">
              <a:xfrm>
                <a:off x="3592" y="2455"/>
                <a:ext cx="22" cy="22"/>
              </a:xfrm>
              <a:prstGeom prst="line">
                <a:avLst/>
              </a:prstGeom>
              <a:noFill/>
              <a:ln w="22225">
                <a:solidFill>
                  <a:srgbClr val="0000FF"/>
                </a:solidFill>
                <a:round/>
                <a:headEnd/>
                <a:tailEnd/>
              </a:ln>
            </p:spPr>
            <p:txBody>
              <a:bodyPr/>
              <a:lstStyle/>
              <a:p>
                <a:endParaRPr lang="it-IT"/>
              </a:p>
            </p:txBody>
          </p:sp>
          <p:sp>
            <p:nvSpPr>
              <p:cNvPr id="106714" name="Line 218"/>
              <p:cNvSpPr>
                <a:spLocks noChangeShapeType="1"/>
              </p:cNvSpPr>
              <p:nvPr/>
            </p:nvSpPr>
            <p:spPr bwMode="auto">
              <a:xfrm flipV="1">
                <a:off x="3614" y="2437"/>
                <a:ext cx="21" cy="40"/>
              </a:xfrm>
              <a:prstGeom prst="line">
                <a:avLst/>
              </a:prstGeom>
              <a:noFill/>
              <a:ln w="22225">
                <a:solidFill>
                  <a:srgbClr val="0000FF"/>
                </a:solidFill>
                <a:round/>
                <a:headEnd/>
                <a:tailEnd/>
              </a:ln>
            </p:spPr>
            <p:txBody>
              <a:bodyPr/>
              <a:lstStyle/>
              <a:p>
                <a:endParaRPr lang="it-IT"/>
              </a:p>
            </p:txBody>
          </p:sp>
          <p:sp>
            <p:nvSpPr>
              <p:cNvPr id="106715" name="Line 219"/>
              <p:cNvSpPr>
                <a:spLocks noChangeShapeType="1"/>
              </p:cNvSpPr>
              <p:nvPr/>
            </p:nvSpPr>
            <p:spPr bwMode="auto">
              <a:xfrm flipV="1">
                <a:off x="3635" y="2385"/>
                <a:ext cx="22" cy="52"/>
              </a:xfrm>
              <a:prstGeom prst="line">
                <a:avLst/>
              </a:prstGeom>
              <a:noFill/>
              <a:ln w="22225">
                <a:solidFill>
                  <a:srgbClr val="0000FF"/>
                </a:solidFill>
                <a:round/>
                <a:headEnd/>
                <a:tailEnd/>
              </a:ln>
            </p:spPr>
            <p:txBody>
              <a:bodyPr/>
              <a:lstStyle/>
              <a:p>
                <a:endParaRPr lang="it-IT"/>
              </a:p>
            </p:txBody>
          </p:sp>
          <p:sp>
            <p:nvSpPr>
              <p:cNvPr id="106716" name="Line 220"/>
              <p:cNvSpPr>
                <a:spLocks noChangeShapeType="1"/>
              </p:cNvSpPr>
              <p:nvPr/>
            </p:nvSpPr>
            <p:spPr bwMode="auto">
              <a:xfrm>
                <a:off x="3657" y="2385"/>
                <a:ext cx="22" cy="9"/>
              </a:xfrm>
              <a:prstGeom prst="line">
                <a:avLst/>
              </a:prstGeom>
              <a:noFill/>
              <a:ln w="22225">
                <a:solidFill>
                  <a:srgbClr val="0000FF"/>
                </a:solidFill>
                <a:round/>
                <a:headEnd/>
                <a:tailEnd/>
              </a:ln>
            </p:spPr>
            <p:txBody>
              <a:bodyPr/>
              <a:lstStyle/>
              <a:p>
                <a:endParaRPr lang="it-IT"/>
              </a:p>
            </p:txBody>
          </p:sp>
          <p:sp>
            <p:nvSpPr>
              <p:cNvPr id="106717" name="Line 221"/>
              <p:cNvSpPr>
                <a:spLocks noChangeShapeType="1"/>
              </p:cNvSpPr>
              <p:nvPr/>
            </p:nvSpPr>
            <p:spPr bwMode="auto">
              <a:xfrm flipV="1">
                <a:off x="3679" y="2367"/>
                <a:ext cx="23" cy="27"/>
              </a:xfrm>
              <a:prstGeom prst="line">
                <a:avLst/>
              </a:prstGeom>
              <a:noFill/>
              <a:ln w="22225">
                <a:solidFill>
                  <a:srgbClr val="0000FF"/>
                </a:solidFill>
                <a:round/>
                <a:headEnd/>
                <a:tailEnd/>
              </a:ln>
            </p:spPr>
            <p:txBody>
              <a:bodyPr/>
              <a:lstStyle/>
              <a:p>
                <a:endParaRPr lang="it-IT"/>
              </a:p>
            </p:txBody>
          </p:sp>
          <p:sp>
            <p:nvSpPr>
              <p:cNvPr id="106718" name="Line 222"/>
              <p:cNvSpPr>
                <a:spLocks noChangeShapeType="1"/>
              </p:cNvSpPr>
              <p:nvPr/>
            </p:nvSpPr>
            <p:spPr bwMode="auto">
              <a:xfrm flipV="1">
                <a:off x="3702" y="2244"/>
                <a:ext cx="22" cy="123"/>
              </a:xfrm>
              <a:prstGeom prst="line">
                <a:avLst/>
              </a:prstGeom>
              <a:noFill/>
              <a:ln w="22225">
                <a:solidFill>
                  <a:srgbClr val="0000FF"/>
                </a:solidFill>
                <a:round/>
                <a:headEnd/>
                <a:tailEnd/>
              </a:ln>
            </p:spPr>
            <p:txBody>
              <a:bodyPr/>
              <a:lstStyle/>
              <a:p>
                <a:endParaRPr lang="it-IT"/>
              </a:p>
            </p:txBody>
          </p:sp>
          <p:sp>
            <p:nvSpPr>
              <p:cNvPr id="106719" name="Line 223"/>
              <p:cNvSpPr>
                <a:spLocks noChangeShapeType="1"/>
              </p:cNvSpPr>
              <p:nvPr/>
            </p:nvSpPr>
            <p:spPr bwMode="auto">
              <a:xfrm flipV="1">
                <a:off x="3724" y="2168"/>
                <a:ext cx="21" cy="76"/>
              </a:xfrm>
              <a:prstGeom prst="line">
                <a:avLst/>
              </a:prstGeom>
              <a:noFill/>
              <a:ln w="22225">
                <a:solidFill>
                  <a:srgbClr val="0000FF"/>
                </a:solidFill>
                <a:round/>
                <a:headEnd/>
                <a:tailEnd/>
              </a:ln>
            </p:spPr>
            <p:txBody>
              <a:bodyPr/>
              <a:lstStyle/>
              <a:p>
                <a:endParaRPr lang="it-IT"/>
              </a:p>
            </p:txBody>
          </p:sp>
          <p:sp>
            <p:nvSpPr>
              <p:cNvPr id="106720" name="Line 224"/>
              <p:cNvSpPr>
                <a:spLocks noChangeShapeType="1"/>
              </p:cNvSpPr>
              <p:nvPr/>
            </p:nvSpPr>
            <p:spPr bwMode="auto">
              <a:xfrm flipV="1">
                <a:off x="3745" y="2121"/>
                <a:ext cx="22" cy="47"/>
              </a:xfrm>
              <a:prstGeom prst="line">
                <a:avLst/>
              </a:prstGeom>
              <a:noFill/>
              <a:ln w="22225">
                <a:solidFill>
                  <a:srgbClr val="0000FF"/>
                </a:solidFill>
                <a:round/>
                <a:headEnd/>
                <a:tailEnd/>
              </a:ln>
            </p:spPr>
            <p:txBody>
              <a:bodyPr/>
              <a:lstStyle/>
              <a:p>
                <a:endParaRPr lang="it-IT"/>
              </a:p>
            </p:txBody>
          </p:sp>
          <p:sp>
            <p:nvSpPr>
              <p:cNvPr id="106721" name="Line 225"/>
              <p:cNvSpPr>
                <a:spLocks noChangeShapeType="1"/>
              </p:cNvSpPr>
              <p:nvPr/>
            </p:nvSpPr>
            <p:spPr bwMode="auto">
              <a:xfrm>
                <a:off x="3767" y="2121"/>
                <a:ext cx="22" cy="83"/>
              </a:xfrm>
              <a:prstGeom prst="line">
                <a:avLst/>
              </a:prstGeom>
              <a:noFill/>
              <a:ln w="22225">
                <a:solidFill>
                  <a:srgbClr val="0000FF"/>
                </a:solidFill>
                <a:round/>
                <a:headEnd/>
                <a:tailEnd/>
              </a:ln>
            </p:spPr>
            <p:txBody>
              <a:bodyPr/>
              <a:lstStyle/>
              <a:p>
                <a:endParaRPr lang="it-IT"/>
              </a:p>
            </p:txBody>
          </p:sp>
          <p:sp>
            <p:nvSpPr>
              <p:cNvPr id="106722" name="Line 226"/>
              <p:cNvSpPr>
                <a:spLocks noChangeShapeType="1"/>
              </p:cNvSpPr>
              <p:nvPr/>
            </p:nvSpPr>
            <p:spPr bwMode="auto">
              <a:xfrm flipV="1">
                <a:off x="3789" y="2202"/>
                <a:ext cx="21" cy="2"/>
              </a:xfrm>
              <a:prstGeom prst="line">
                <a:avLst/>
              </a:prstGeom>
              <a:noFill/>
              <a:ln w="22225">
                <a:solidFill>
                  <a:srgbClr val="0000FF"/>
                </a:solidFill>
                <a:round/>
                <a:headEnd/>
                <a:tailEnd/>
              </a:ln>
            </p:spPr>
            <p:txBody>
              <a:bodyPr/>
              <a:lstStyle/>
              <a:p>
                <a:endParaRPr lang="it-IT"/>
              </a:p>
            </p:txBody>
          </p:sp>
          <p:sp>
            <p:nvSpPr>
              <p:cNvPr id="106723" name="Line 227"/>
              <p:cNvSpPr>
                <a:spLocks noChangeShapeType="1"/>
              </p:cNvSpPr>
              <p:nvPr/>
            </p:nvSpPr>
            <p:spPr bwMode="auto">
              <a:xfrm>
                <a:off x="3810" y="2202"/>
                <a:ext cx="22" cy="15"/>
              </a:xfrm>
              <a:prstGeom prst="line">
                <a:avLst/>
              </a:prstGeom>
              <a:noFill/>
              <a:ln w="22225">
                <a:solidFill>
                  <a:srgbClr val="0000FF"/>
                </a:solidFill>
                <a:round/>
                <a:headEnd/>
                <a:tailEnd/>
              </a:ln>
            </p:spPr>
            <p:txBody>
              <a:bodyPr/>
              <a:lstStyle/>
              <a:p>
                <a:endParaRPr lang="it-IT"/>
              </a:p>
            </p:txBody>
          </p:sp>
          <p:sp>
            <p:nvSpPr>
              <p:cNvPr id="106724" name="Line 228"/>
              <p:cNvSpPr>
                <a:spLocks noChangeShapeType="1"/>
              </p:cNvSpPr>
              <p:nvPr/>
            </p:nvSpPr>
            <p:spPr bwMode="auto">
              <a:xfrm>
                <a:off x="3832" y="2217"/>
                <a:ext cx="22" cy="18"/>
              </a:xfrm>
              <a:prstGeom prst="line">
                <a:avLst/>
              </a:prstGeom>
              <a:noFill/>
              <a:ln w="22225">
                <a:solidFill>
                  <a:srgbClr val="0000FF"/>
                </a:solidFill>
                <a:round/>
                <a:headEnd/>
                <a:tailEnd/>
              </a:ln>
            </p:spPr>
            <p:txBody>
              <a:bodyPr/>
              <a:lstStyle/>
              <a:p>
                <a:endParaRPr lang="it-IT"/>
              </a:p>
            </p:txBody>
          </p:sp>
          <p:sp>
            <p:nvSpPr>
              <p:cNvPr id="106725" name="Line 229"/>
              <p:cNvSpPr>
                <a:spLocks noChangeShapeType="1"/>
              </p:cNvSpPr>
              <p:nvPr/>
            </p:nvSpPr>
            <p:spPr bwMode="auto">
              <a:xfrm flipV="1">
                <a:off x="3854" y="2222"/>
                <a:ext cx="21" cy="13"/>
              </a:xfrm>
              <a:prstGeom prst="line">
                <a:avLst/>
              </a:prstGeom>
              <a:noFill/>
              <a:ln w="22225">
                <a:solidFill>
                  <a:srgbClr val="0000FF"/>
                </a:solidFill>
                <a:round/>
                <a:headEnd/>
                <a:tailEnd/>
              </a:ln>
            </p:spPr>
            <p:txBody>
              <a:bodyPr/>
              <a:lstStyle/>
              <a:p>
                <a:endParaRPr lang="it-IT"/>
              </a:p>
            </p:txBody>
          </p:sp>
          <p:sp>
            <p:nvSpPr>
              <p:cNvPr id="106726" name="Line 230"/>
              <p:cNvSpPr>
                <a:spLocks noChangeShapeType="1"/>
              </p:cNvSpPr>
              <p:nvPr/>
            </p:nvSpPr>
            <p:spPr bwMode="auto">
              <a:xfrm flipV="1">
                <a:off x="3875" y="2204"/>
                <a:ext cx="22" cy="18"/>
              </a:xfrm>
              <a:prstGeom prst="line">
                <a:avLst/>
              </a:prstGeom>
              <a:noFill/>
              <a:ln w="22225">
                <a:solidFill>
                  <a:srgbClr val="0000FF"/>
                </a:solidFill>
                <a:round/>
                <a:headEnd/>
                <a:tailEnd/>
              </a:ln>
            </p:spPr>
            <p:txBody>
              <a:bodyPr/>
              <a:lstStyle/>
              <a:p>
                <a:endParaRPr lang="it-IT"/>
              </a:p>
            </p:txBody>
          </p:sp>
          <p:sp>
            <p:nvSpPr>
              <p:cNvPr id="106727" name="Line 231"/>
              <p:cNvSpPr>
                <a:spLocks noChangeShapeType="1"/>
              </p:cNvSpPr>
              <p:nvPr/>
            </p:nvSpPr>
            <p:spPr bwMode="auto">
              <a:xfrm flipV="1">
                <a:off x="3897" y="2195"/>
                <a:ext cx="21" cy="9"/>
              </a:xfrm>
              <a:prstGeom prst="line">
                <a:avLst/>
              </a:prstGeom>
              <a:noFill/>
              <a:ln w="22225">
                <a:solidFill>
                  <a:srgbClr val="0000FF"/>
                </a:solidFill>
                <a:round/>
                <a:headEnd/>
                <a:tailEnd/>
              </a:ln>
            </p:spPr>
            <p:txBody>
              <a:bodyPr/>
              <a:lstStyle/>
              <a:p>
                <a:endParaRPr lang="it-IT"/>
              </a:p>
            </p:txBody>
          </p:sp>
          <p:sp>
            <p:nvSpPr>
              <p:cNvPr id="106728" name="Line 232"/>
              <p:cNvSpPr>
                <a:spLocks noChangeShapeType="1"/>
              </p:cNvSpPr>
              <p:nvPr/>
            </p:nvSpPr>
            <p:spPr bwMode="auto">
              <a:xfrm>
                <a:off x="3918" y="2195"/>
                <a:ext cx="22" cy="40"/>
              </a:xfrm>
              <a:prstGeom prst="line">
                <a:avLst/>
              </a:prstGeom>
              <a:noFill/>
              <a:ln w="22225">
                <a:solidFill>
                  <a:srgbClr val="0000FF"/>
                </a:solidFill>
                <a:round/>
                <a:headEnd/>
                <a:tailEnd/>
              </a:ln>
            </p:spPr>
            <p:txBody>
              <a:bodyPr/>
              <a:lstStyle/>
              <a:p>
                <a:endParaRPr lang="it-IT"/>
              </a:p>
            </p:txBody>
          </p:sp>
          <p:sp>
            <p:nvSpPr>
              <p:cNvPr id="106729" name="Line 233"/>
              <p:cNvSpPr>
                <a:spLocks noChangeShapeType="1"/>
              </p:cNvSpPr>
              <p:nvPr/>
            </p:nvSpPr>
            <p:spPr bwMode="auto">
              <a:xfrm>
                <a:off x="3940" y="2235"/>
                <a:ext cx="22" cy="11"/>
              </a:xfrm>
              <a:prstGeom prst="line">
                <a:avLst/>
              </a:prstGeom>
              <a:noFill/>
              <a:ln w="22225">
                <a:solidFill>
                  <a:srgbClr val="0000FF"/>
                </a:solidFill>
                <a:round/>
                <a:headEnd/>
                <a:tailEnd/>
              </a:ln>
            </p:spPr>
            <p:txBody>
              <a:bodyPr/>
              <a:lstStyle/>
              <a:p>
                <a:endParaRPr lang="it-IT"/>
              </a:p>
            </p:txBody>
          </p:sp>
          <p:sp>
            <p:nvSpPr>
              <p:cNvPr id="106730" name="Line 234"/>
              <p:cNvSpPr>
                <a:spLocks noChangeShapeType="1"/>
              </p:cNvSpPr>
              <p:nvPr/>
            </p:nvSpPr>
            <p:spPr bwMode="auto">
              <a:xfrm flipV="1">
                <a:off x="3962" y="2154"/>
                <a:ext cx="21" cy="92"/>
              </a:xfrm>
              <a:prstGeom prst="line">
                <a:avLst/>
              </a:prstGeom>
              <a:noFill/>
              <a:ln w="22225">
                <a:solidFill>
                  <a:srgbClr val="0000FF"/>
                </a:solidFill>
                <a:round/>
                <a:headEnd/>
                <a:tailEnd/>
              </a:ln>
            </p:spPr>
            <p:txBody>
              <a:bodyPr/>
              <a:lstStyle/>
              <a:p>
                <a:endParaRPr lang="it-IT"/>
              </a:p>
            </p:txBody>
          </p:sp>
          <p:sp>
            <p:nvSpPr>
              <p:cNvPr id="106731" name="Line 235"/>
              <p:cNvSpPr>
                <a:spLocks noChangeShapeType="1"/>
              </p:cNvSpPr>
              <p:nvPr/>
            </p:nvSpPr>
            <p:spPr bwMode="auto">
              <a:xfrm>
                <a:off x="3983" y="2154"/>
                <a:ext cx="22" cy="36"/>
              </a:xfrm>
              <a:prstGeom prst="line">
                <a:avLst/>
              </a:prstGeom>
              <a:noFill/>
              <a:ln w="22225">
                <a:solidFill>
                  <a:srgbClr val="0000FF"/>
                </a:solidFill>
                <a:round/>
                <a:headEnd/>
                <a:tailEnd/>
              </a:ln>
            </p:spPr>
            <p:txBody>
              <a:bodyPr/>
              <a:lstStyle/>
              <a:p>
                <a:endParaRPr lang="it-IT"/>
              </a:p>
            </p:txBody>
          </p:sp>
          <p:sp>
            <p:nvSpPr>
              <p:cNvPr id="106732" name="Line 236"/>
              <p:cNvSpPr>
                <a:spLocks noChangeShapeType="1"/>
              </p:cNvSpPr>
              <p:nvPr/>
            </p:nvSpPr>
            <p:spPr bwMode="auto">
              <a:xfrm flipV="1">
                <a:off x="4005" y="2168"/>
                <a:ext cx="22" cy="22"/>
              </a:xfrm>
              <a:prstGeom prst="line">
                <a:avLst/>
              </a:prstGeom>
              <a:noFill/>
              <a:ln w="22225">
                <a:solidFill>
                  <a:srgbClr val="0000FF"/>
                </a:solidFill>
                <a:round/>
                <a:headEnd/>
                <a:tailEnd/>
              </a:ln>
            </p:spPr>
            <p:txBody>
              <a:bodyPr/>
              <a:lstStyle/>
              <a:p>
                <a:endParaRPr lang="it-IT"/>
              </a:p>
            </p:txBody>
          </p:sp>
          <p:sp>
            <p:nvSpPr>
              <p:cNvPr id="106733" name="Line 237"/>
              <p:cNvSpPr>
                <a:spLocks noChangeShapeType="1"/>
              </p:cNvSpPr>
              <p:nvPr/>
            </p:nvSpPr>
            <p:spPr bwMode="auto">
              <a:xfrm>
                <a:off x="4027" y="2168"/>
                <a:ext cx="21" cy="9"/>
              </a:xfrm>
              <a:prstGeom prst="line">
                <a:avLst/>
              </a:prstGeom>
              <a:noFill/>
              <a:ln w="22225">
                <a:solidFill>
                  <a:srgbClr val="0000FF"/>
                </a:solidFill>
                <a:round/>
                <a:headEnd/>
                <a:tailEnd/>
              </a:ln>
            </p:spPr>
            <p:txBody>
              <a:bodyPr/>
              <a:lstStyle/>
              <a:p>
                <a:endParaRPr lang="it-IT"/>
              </a:p>
            </p:txBody>
          </p:sp>
          <p:sp>
            <p:nvSpPr>
              <p:cNvPr id="106734" name="Line 238"/>
              <p:cNvSpPr>
                <a:spLocks noChangeShapeType="1"/>
              </p:cNvSpPr>
              <p:nvPr/>
            </p:nvSpPr>
            <p:spPr bwMode="auto">
              <a:xfrm flipV="1">
                <a:off x="4048" y="2121"/>
                <a:ext cx="22" cy="56"/>
              </a:xfrm>
              <a:prstGeom prst="line">
                <a:avLst/>
              </a:prstGeom>
              <a:noFill/>
              <a:ln w="22225">
                <a:solidFill>
                  <a:srgbClr val="0000FF"/>
                </a:solidFill>
                <a:round/>
                <a:headEnd/>
                <a:tailEnd/>
              </a:ln>
            </p:spPr>
            <p:txBody>
              <a:bodyPr/>
              <a:lstStyle/>
              <a:p>
                <a:endParaRPr lang="it-IT"/>
              </a:p>
            </p:txBody>
          </p:sp>
          <p:sp>
            <p:nvSpPr>
              <p:cNvPr id="106735" name="Line 239"/>
              <p:cNvSpPr>
                <a:spLocks noChangeShapeType="1"/>
              </p:cNvSpPr>
              <p:nvPr/>
            </p:nvSpPr>
            <p:spPr bwMode="auto">
              <a:xfrm>
                <a:off x="4070" y="2121"/>
                <a:ext cx="21" cy="56"/>
              </a:xfrm>
              <a:prstGeom prst="line">
                <a:avLst/>
              </a:prstGeom>
              <a:noFill/>
              <a:ln w="22225">
                <a:solidFill>
                  <a:srgbClr val="0000FF"/>
                </a:solidFill>
                <a:round/>
                <a:headEnd/>
                <a:tailEnd/>
              </a:ln>
            </p:spPr>
            <p:txBody>
              <a:bodyPr/>
              <a:lstStyle/>
              <a:p>
                <a:endParaRPr lang="it-IT"/>
              </a:p>
            </p:txBody>
          </p:sp>
          <p:sp>
            <p:nvSpPr>
              <p:cNvPr id="106736" name="Line 240"/>
              <p:cNvSpPr>
                <a:spLocks noChangeShapeType="1"/>
              </p:cNvSpPr>
              <p:nvPr/>
            </p:nvSpPr>
            <p:spPr bwMode="auto">
              <a:xfrm flipV="1">
                <a:off x="4091" y="2175"/>
                <a:ext cx="22" cy="2"/>
              </a:xfrm>
              <a:prstGeom prst="line">
                <a:avLst/>
              </a:prstGeom>
              <a:noFill/>
              <a:ln w="22225">
                <a:solidFill>
                  <a:srgbClr val="0000FF"/>
                </a:solidFill>
                <a:round/>
                <a:headEnd/>
                <a:tailEnd/>
              </a:ln>
            </p:spPr>
            <p:txBody>
              <a:bodyPr/>
              <a:lstStyle/>
              <a:p>
                <a:endParaRPr lang="it-IT"/>
              </a:p>
            </p:txBody>
          </p:sp>
          <p:sp>
            <p:nvSpPr>
              <p:cNvPr id="106737" name="Line 241"/>
              <p:cNvSpPr>
                <a:spLocks noChangeShapeType="1"/>
              </p:cNvSpPr>
              <p:nvPr/>
            </p:nvSpPr>
            <p:spPr bwMode="auto">
              <a:xfrm>
                <a:off x="4113" y="2175"/>
                <a:ext cx="22" cy="29"/>
              </a:xfrm>
              <a:prstGeom prst="line">
                <a:avLst/>
              </a:prstGeom>
              <a:noFill/>
              <a:ln w="22225">
                <a:solidFill>
                  <a:srgbClr val="0000FF"/>
                </a:solidFill>
                <a:round/>
                <a:headEnd/>
                <a:tailEnd/>
              </a:ln>
            </p:spPr>
            <p:txBody>
              <a:bodyPr/>
              <a:lstStyle/>
              <a:p>
                <a:endParaRPr lang="it-IT"/>
              </a:p>
            </p:txBody>
          </p:sp>
          <p:sp>
            <p:nvSpPr>
              <p:cNvPr id="106738" name="Line 242"/>
              <p:cNvSpPr>
                <a:spLocks noChangeShapeType="1"/>
              </p:cNvSpPr>
              <p:nvPr/>
            </p:nvSpPr>
            <p:spPr bwMode="auto">
              <a:xfrm flipV="1">
                <a:off x="4135" y="2170"/>
                <a:ext cx="21" cy="34"/>
              </a:xfrm>
              <a:prstGeom prst="line">
                <a:avLst/>
              </a:prstGeom>
              <a:noFill/>
              <a:ln w="22225">
                <a:solidFill>
                  <a:srgbClr val="0000FF"/>
                </a:solidFill>
                <a:round/>
                <a:headEnd/>
                <a:tailEnd/>
              </a:ln>
            </p:spPr>
            <p:txBody>
              <a:bodyPr/>
              <a:lstStyle/>
              <a:p>
                <a:endParaRPr lang="it-IT"/>
              </a:p>
            </p:txBody>
          </p:sp>
          <p:sp>
            <p:nvSpPr>
              <p:cNvPr id="106739" name="Line 243"/>
              <p:cNvSpPr>
                <a:spLocks noChangeShapeType="1"/>
              </p:cNvSpPr>
              <p:nvPr/>
            </p:nvSpPr>
            <p:spPr bwMode="auto">
              <a:xfrm>
                <a:off x="4156" y="2170"/>
                <a:ext cx="22" cy="20"/>
              </a:xfrm>
              <a:prstGeom prst="line">
                <a:avLst/>
              </a:prstGeom>
              <a:noFill/>
              <a:ln w="22225">
                <a:solidFill>
                  <a:srgbClr val="0000FF"/>
                </a:solidFill>
                <a:round/>
                <a:headEnd/>
                <a:tailEnd/>
              </a:ln>
            </p:spPr>
            <p:txBody>
              <a:bodyPr/>
              <a:lstStyle/>
              <a:p>
                <a:endParaRPr lang="it-IT"/>
              </a:p>
            </p:txBody>
          </p:sp>
          <p:sp>
            <p:nvSpPr>
              <p:cNvPr id="106740" name="Line 244"/>
              <p:cNvSpPr>
                <a:spLocks noChangeShapeType="1"/>
              </p:cNvSpPr>
              <p:nvPr/>
            </p:nvSpPr>
            <p:spPr bwMode="auto">
              <a:xfrm>
                <a:off x="4178" y="2190"/>
                <a:ext cx="22" cy="110"/>
              </a:xfrm>
              <a:prstGeom prst="line">
                <a:avLst/>
              </a:prstGeom>
              <a:noFill/>
              <a:ln w="22225">
                <a:solidFill>
                  <a:srgbClr val="0000FF"/>
                </a:solidFill>
                <a:round/>
                <a:headEnd/>
                <a:tailEnd/>
              </a:ln>
            </p:spPr>
            <p:txBody>
              <a:bodyPr/>
              <a:lstStyle/>
              <a:p>
                <a:endParaRPr lang="it-IT"/>
              </a:p>
            </p:txBody>
          </p:sp>
          <p:sp>
            <p:nvSpPr>
              <p:cNvPr id="106741" name="Line 245"/>
              <p:cNvSpPr>
                <a:spLocks noChangeShapeType="1"/>
              </p:cNvSpPr>
              <p:nvPr/>
            </p:nvSpPr>
            <p:spPr bwMode="auto">
              <a:xfrm flipV="1">
                <a:off x="4200" y="2211"/>
                <a:ext cx="21" cy="89"/>
              </a:xfrm>
              <a:prstGeom prst="line">
                <a:avLst/>
              </a:prstGeom>
              <a:noFill/>
              <a:ln w="22225">
                <a:solidFill>
                  <a:srgbClr val="0000FF"/>
                </a:solidFill>
                <a:round/>
                <a:headEnd/>
                <a:tailEnd/>
              </a:ln>
            </p:spPr>
            <p:txBody>
              <a:bodyPr/>
              <a:lstStyle/>
              <a:p>
                <a:endParaRPr lang="it-IT"/>
              </a:p>
            </p:txBody>
          </p:sp>
          <p:sp>
            <p:nvSpPr>
              <p:cNvPr id="106742" name="Line 246"/>
              <p:cNvSpPr>
                <a:spLocks noChangeShapeType="1"/>
              </p:cNvSpPr>
              <p:nvPr/>
            </p:nvSpPr>
            <p:spPr bwMode="auto">
              <a:xfrm>
                <a:off x="4221" y="2211"/>
                <a:ext cx="22" cy="6"/>
              </a:xfrm>
              <a:prstGeom prst="line">
                <a:avLst/>
              </a:prstGeom>
              <a:noFill/>
              <a:ln w="22225">
                <a:solidFill>
                  <a:srgbClr val="0000FF"/>
                </a:solidFill>
                <a:round/>
                <a:headEnd/>
                <a:tailEnd/>
              </a:ln>
            </p:spPr>
            <p:txBody>
              <a:bodyPr/>
              <a:lstStyle/>
              <a:p>
                <a:endParaRPr lang="it-IT"/>
              </a:p>
            </p:txBody>
          </p:sp>
          <p:sp>
            <p:nvSpPr>
              <p:cNvPr id="106743" name="Line 247"/>
              <p:cNvSpPr>
                <a:spLocks noChangeShapeType="1"/>
              </p:cNvSpPr>
              <p:nvPr/>
            </p:nvSpPr>
            <p:spPr bwMode="auto">
              <a:xfrm flipV="1">
                <a:off x="4243" y="2197"/>
                <a:ext cx="21" cy="20"/>
              </a:xfrm>
              <a:prstGeom prst="line">
                <a:avLst/>
              </a:prstGeom>
              <a:noFill/>
              <a:ln w="22225">
                <a:solidFill>
                  <a:srgbClr val="0000FF"/>
                </a:solidFill>
                <a:round/>
                <a:headEnd/>
                <a:tailEnd/>
              </a:ln>
            </p:spPr>
            <p:txBody>
              <a:bodyPr/>
              <a:lstStyle/>
              <a:p>
                <a:endParaRPr lang="it-IT"/>
              </a:p>
            </p:txBody>
          </p:sp>
          <p:sp>
            <p:nvSpPr>
              <p:cNvPr id="106744" name="Line 248"/>
              <p:cNvSpPr>
                <a:spLocks noChangeShapeType="1"/>
              </p:cNvSpPr>
              <p:nvPr/>
            </p:nvSpPr>
            <p:spPr bwMode="auto">
              <a:xfrm>
                <a:off x="4264" y="2197"/>
                <a:ext cx="22" cy="20"/>
              </a:xfrm>
              <a:prstGeom prst="line">
                <a:avLst/>
              </a:prstGeom>
              <a:noFill/>
              <a:ln w="22225">
                <a:solidFill>
                  <a:srgbClr val="0000FF"/>
                </a:solidFill>
                <a:round/>
                <a:headEnd/>
                <a:tailEnd/>
              </a:ln>
            </p:spPr>
            <p:txBody>
              <a:bodyPr/>
              <a:lstStyle/>
              <a:p>
                <a:endParaRPr lang="it-IT"/>
              </a:p>
            </p:txBody>
          </p:sp>
          <p:sp>
            <p:nvSpPr>
              <p:cNvPr id="106745" name="Line 249"/>
              <p:cNvSpPr>
                <a:spLocks noChangeShapeType="1"/>
              </p:cNvSpPr>
              <p:nvPr/>
            </p:nvSpPr>
            <p:spPr bwMode="auto">
              <a:xfrm>
                <a:off x="4286" y="2217"/>
                <a:ext cx="22" cy="47"/>
              </a:xfrm>
              <a:prstGeom prst="line">
                <a:avLst/>
              </a:prstGeom>
              <a:noFill/>
              <a:ln w="22225">
                <a:solidFill>
                  <a:srgbClr val="0000FF"/>
                </a:solidFill>
                <a:round/>
                <a:headEnd/>
                <a:tailEnd/>
              </a:ln>
            </p:spPr>
            <p:txBody>
              <a:bodyPr/>
              <a:lstStyle/>
              <a:p>
                <a:endParaRPr lang="it-IT"/>
              </a:p>
            </p:txBody>
          </p:sp>
          <p:sp>
            <p:nvSpPr>
              <p:cNvPr id="106746" name="Line 250"/>
              <p:cNvSpPr>
                <a:spLocks noChangeShapeType="1"/>
              </p:cNvSpPr>
              <p:nvPr/>
            </p:nvSpPr>
            <p:spPr bwMode="auto">
              <a:xfrm>
                <a:off x="4308" y="2264"/>
                <a:ext cx="21" cy="538"/>
              </a:xfrm>
              <a:prstGeom prst="line">
                <a:avLst/>
              </a:prstGeom>
              <a:noFill/>
              <a:ln w="22225">
                <a:solidFill>
                  <a:srgbClr val="0000FF"/>
                </a:solidFill>
                <a:round/>
                <a:headEnd/>
                <a:tailEnd/>
              </a:ln>
            </p:spPr>
            <p:txBody>
              <a:bodyPr/>
              <a:lstStyle/>
              <a:p>
                <a:endParaRPr lang="it-IT"/>
              </a:p>
            </p:txBody>
          </p:sp>
          <p:sp>
            <p:nvSpPr>
              <p:cNvPr id="106747" name="Line 251"/>
              <p:cNvSpPr>
                <a:spLocks noChangeShapeType="1"/>
              </p:cNvSpPr>
              <p:nvPr/>
            </p:nvSpPr>
            <p:spPr bwMode="auto">
              <a:xfrm>
                <a:off x="4329" y="2802"/>
                <a:ext cx="22" cy="458"/>
              </a:xfrm>
              <a:prstGeom prst="line">
                <a:avLst/>
              </a:prstGeom>
              <a:noFill/>
              <a:ln w="22225">
                <a:solidFill>
                  <a:srgbClr val="0000FF"/>
                </a:solidFill>
                <a:round/>
                <a:headEnd/>
                <a:tailEnd/>
              </a:ln>
            </p:spPr>
            <p:txBody>
              <a:bodyPr/>
              <a:lstStyle/>
              <a:p>
                <a:endParaRPr lang="it-IT"/>
              </a:p>
            </p:txBody>
          </p:sp>
          <p:sp>
            <p:nvSpPr>
              <p:cNvPr id="106748" name="Line 252"/>
              <p:cNvSpPr>
                <a:spLocks noChangeShapeType="1"/>
              </p:cNvSpPr>
              <p:nvPr/>
            </p:nvSpPr>
            <p:spPr bwMode="auto">
              <a:xfrm>
                <a:off x="4351" y="3260"/>
                <a:ext cx="22" cy="170"/>
              </a:xfrm>
              <a:prstGeom prst="line">
                <a:avLst/>
              </a:prstGeom>
              <a:noFill/>
              <a:ln w="22225">
                <a:solidFill>
                  <a:srgbClr val="0000FF"/>
                </a:solidFill>
                <a:round/>
                <a:headEnd/>
                <a:tailEnd/>
              </a:ln>
            </p:spPr>
            <p:txBody>
              <a:bodyPr/>
              <a:lstStyle/>
              <a:p>
                <a:endParaRPr lang="it-IT"/>
              </a:p>
            </p:txBody>
          </p:sp>
          <p:sp>
            <p:nvSpPr>
              <p:cNvPr id="106749" name="Line 253"/>
              <p:cNvSpPr>
                <a:spLocks noChangeShapeType="1"/>
              </p:cNvSpPr>
              <p:nvPr/>
            </p:nvSpPr>
            <p:spPr bwMode="auto">
              <a:xfrm flipV="1">
                <a:off x="4373" y="3307"/>
                <a:ext cx="21" cy="123"/>
              </a:xfrm>
              <a:prstGeom prst="line">
                <a:avLst/>
              </a:prstGeom>
              <a:noFill/>
              <a:ln w="22225">
                <a:solidFill>
                  <a:srgbClr val="0000FF"/>
                </a:solidFill>
                <a:round/>
                <a:headEnd/>
                <a:tailEnd/>
              </a:ln>
            </p:spPr>
            <p:txBody>
              <a:bodyPr/>
              <a:lstStyle/>
              <a:p>
                <a:endParaRPr lang="it-IT"/>
              </a:p>
            </p:txBody>
          </p:sp>
          <p:sp>
            <p:nvSpPr>
              <p:cNvPr id="106750" name="Line 254"/>
              <p:cNvSpPr>
                <a:spLocks noChangeShapeType="1"/>
              </p:cNvSpPr>
              <p:nvPr/>
            </p:nvSpPr>
            <p:spPr bwMode="auto">
              <a:xfrm>
                <a:off x="4394" y="3307"/>
                <a:ext cx="22" cy="168"/>
              </a:xfrm>
              <a:prstGeom prst="line">
                <a:avLst/>
              </a:prstGeom>
              <a:noFill/>
              <a:ln w="22225">
                <a:solidFill>
                  <a:srgbClr val="0000FF"/>
                </a:solidFill>
                <a:round/>
                <a:headEnd/>
                <a:tailEnd/>
              </a:ln>
            </p:spPr>
            <p:txBody>
              <a:bodyPr/>
              <a:lstStyle/>
              <a:p>
                <a:endParaRPr lang="it-IT"/>
              </a:p>
            </p:txBody>
          </p:sp>
          <p:sp>
            <p:nvSpPr>
              <p:cNvPr id="106751" name="Line 255"/>
              <p:cNvSpPr>
                <a:spLocks noChangeShapeType="1"/>
              </p:cNvSpPr>
              <p:nvPr/>
            </p:nvSpPr>
            <p:spPr bwMode="auto">
              <a:xfrm>
                <a:off x="4416" y="3475"/>
                <a:ext cx="21" cy="4"/>
              </a:xfrm>
              <a:prstGeom prst="line">
                <a:avLst/>
              </a:prstGeom>
              <a:noFill/>
              <a:ln w="22225">
                <a:solidFill>
                  <a:srgbClr val="0000FF"/>
                </a:solidFill>
                <a:round/>
                <a:headEnd/>
                <a:tailEnd/>
              </a:ln>
            </p:spPr>
            <p:txBody>
              <a:bodyPr/>
              <a:lstStyle/>
              <a:p>
                <a:endParaRPr lang="it-IT"/>
              </a:p>
            </p:txBody>
          </p:sp>
          <p:sp>
            <p:nvSpPr>
              <p:cNvPr id="106752" name="Line 256"/>
              <p:cNvSpPr>
                <a:spLocks noChangeShapeType="1"/>
              </p:cNvSpPr>
              <p:nvPr/>
            </p:nvSpPr>
            <p:spPr bwMode="auto">
              <a:xfrm flipV="1">
                <a:off x="4437" y="3455"/>
                <a:ext cx="22" cy="24"/>
              </a:xfrm>
              <a:prstGeom prst="line">
                <a:avLst/>
              </a:prstGeom>
              <a:noFill/>
              <a:ln w="22225">
                <a:solidFill>
                  <a:srgbClr val="0000FF"/>
                </a:solidFill>
                <a:round/>
                <a:headEnd/>
                <a:tailEnd/>
              </a:ln>
            </p:spPr>
            <p:txBody>
              <a:bodyPr/>
              <a:lstStyle/>
              <a:p>
                <a:endParaRPr lang="it-IT"/>
              </a:p>
            </p:txBody>
          </p:sp>
          <p:sp>
            <p:nvSpPr>
              <p:cNvPr id="106753" name="Line 257"/>
              <p:cNvSpPr>
                <a:spLocks noChangeShapeType="1"/>
              </p:cNvSpPr>
              <p:nvPr/>
            </p:nvSpPr>
            <p:spPr bwMode="auto">
              <a:xfrm flipV="1">
                <a:off x="4459" y="3054"/>
                <a:ext cx="22" cy="401"/>
              </a:xfrm>
              <a:prstGeom prst="line">
                <a:avLst/>
              </a:prstGeom>
              <a:noFill/>
              <a:ln w="22225">
                <a:solidFill>
                  <a:srgbClr val="0000FF"/>
                </a:solidFill>
                <a:round/>
                <a:headEnd/>
                <a:tailEnd/>
              </a:ln>
            </p:spPr>
            <p:txBody>
              <a:bodyPr/>
              <a:lstStyle/>
              <a:p>
                <a:endParaRPr lang="it-IT"/>
              </a:p>
            </p:txBody>
          </p:sp>
          <p:sp>
            <p:nvSpPr>
              <p:cNvPr id="106754" name="Line 258"/>
              <p:cNvSpPr>
                <a:spLocks noChangeShapeType="1"/>
              </p:cNvSpPr>
              <p:nvPr/>
            </p:nvSpPr>
            <p:spPr bwMode="auto">
              <a:xfrm flipV="1">
                <a:off x="4481" y="2915"/>
                <a:ext cx="21" cy="139"/>
              </a:xfrm>
              <a:prstGeom prst="line">
                <a:avLst/>
              </a:prstGeom>
              <a:noFill/>
              <a:ln w="22225">
                <a:solidFill>
                  <a:srgbClr val="0000FF"/>
                </a:solidFill>
                <a:round/>
                <a:headEnd/>
                <a:tailEnd/>
              </a:ln>
            </p:spPr>
            <p:txBody>
              <a:bodyPr/>
              <a:lstStyle/>
              <a:p>
                <a:endParaRPr lang="it-IT"/>
              </a:p>
            </p:txBody>
          </p:sp>
          <p:sp>
            <p:nvSpPr>
              <p:cNvPr id="106755" name="Line 259"/>
              <p:cNvSpPr>
                <a:spLocks noChangeShapeType="1"/>
              </p:cNvSpPr>
              <p:nvPr/>
            </p:nvSpPr>
            <p:spPr bwMode="auto">
              <a:xfrm flipV="1">
                <a:off x="4502" y="2307"/>
                <a:ext cx="22" cy="608"/>
              </a:xfrm>
              <a:prstGeom prst="line">
                <a:avLst/>
              </a:prstGeom>
              <a:noFill/>
              <a:ln w="22225">
                <a:solidFill>
                  <a:srgbClr val="0000FF"/>
                </a:solidFill>
                <a:round/>
                <a:headEnd/>
                <a:tailEnd/>
              </a:ln>
            </p:spPr>
            <p:txBody>
              <a:bodyPr/>
              <a:lstStyle/>
              <a:p>
                <a:endParaRPr lang="it-IT"/>
              </a:p>
            </p:txBody>
          </p:sp>
          <p:sp>
            <p:nvSpPr>
              <p:cNvPr id="106756" name="Line 260"/>
              <p:cNvSpPr>
                <a:spLocks noChangeShapeType="1"/>
              </p:cNvSpPr>
              <p:nvPr/>
            </p:nvSpPr>
            <p:spPr bwMode="auto">
              <a:xfrm flipV="1">
                <a:off x="4524" y="2116"/>
                <a:ext cx="22" cy="191"/>
              </a:xfrm>
              <a:prstGeom prst="line">
                <a:avLst/>
              </a:prstGeom>
              <a:noFill/>
              <a:ln w="22225">
                <a:solidFill>
                  <a:srgbClr val="0000FF"/>
                </a:solidFill>
                <a:round/>
                <a:headEnd/>
                <a:tailEnd/>
              </a:ln>
            </p:spPr>
            <p:txBody>
              <a:bodyPr/>
              <a:lstStyle/>
              <a:p>
                <a:endParaRPr lang="it-IT"/>
              </a:p>
            </p:txBody>
          </p:sp>
          <p:sp>
            <p:nvSpPr>
              <p:cNvPr id="106757" name="Line 261"/>
              <p:cNvSpPr>
                <a:spLocks noChangeShapeType="1"/>
              </p:cNvSpPr>
              <p:nvPr/>
            </p:nvSpPr>
            <p:spPr bwMode="auto">
              <a:xfrm>
                <a:off x="4546" y="2116"/>
                <a:ext cx="21" cy="108"/>
              </a:xfrm>
              <a:prstGeom prst="line">
                <a:avLst/>
              </a:prstGeom>
              <a:noFill/>
              <a:ln w="22225">
                <a:solidFill>
                  <a:srgbClr val="0000FF"/>
                </a:solidFill>
                <a:round/>
                <a:headEnd/>
                <a:tailEnd/>
              </a:ln>
            </p:spPr>
            <p:txBody>
              <a:bodyPr/>
              <a:lstStyle/>
              <a:p>
                <a:endParaRPr lang="it-IT"/>
              </a:p>
            </p:txBody>
          </p:sp>
          <p:sp>
            <p:nvSpPr>
              <p:cNvPr id="106758" name="Line 262"/>
              <p:cNvSpPr>
                <a:spLocks noChangeShapeType="1"/>
              </p:cNvSpPr>
              <p:nvPr/>
            </p:nvSpPr>
            <p:spPr bwMode="auto">
              <a:xfrm>
                <a:off x="4567" y="2224"/>
                <a:ext cx="22" cy="83"/>
              </a:xfrm>
              <a:prstGeom prst="line">
                <a:avLst/>
              </a:prstGeom>
              <a:noFill/>
              <a:ln w="22225">
                <a:solidFill>
                  <a:srgbClr val="0000FF"/>
                </a:solidFill>
                <a:round/>
                <a:headEnd/>
                <a:tailEnd/>
              </a:ln>
            </p:spPr>
            <p:txBody>
              <a:bodyPr/>
              <a:lstStyle/>
              <a:p>
                <a:endParaRPr lang="it-IT"/>
              </a:p>
            </p:txBody>
          </p:sp>
          <p:sp>
            <p:nvSpPr>
              <p:cNvPr id="106759" name="Line 263"/>
              <p:cNvSpPr>
                <a:spLocks noChangeShapeType="1"/>
              </p:cNvSpPr>
              <p:nvPr/>
            </p:nvSpPr>
            <p:spPr bwMode="auto">
              <a:xfrm flipV="1">
                <a:off x="4589" y="2255"/>
                <a:ext cx="22" cy="52"/>
              </a:xfrm>
              <a:prstGeom prst="line">
                <a:avLst/>
              </a:prstGeom>
              <a:noFill/>
              <a:ln w="22225">
                <a:solidFill>
                  <a:srgbClr val="0000FF"/>
                </a:solidFill>
                <a:round/>
                <a:headEnd/>
                <a:tailEnd/>
              </a:ln>
            </p:spPr>
            <p:txBody>
              <a:bodyPr/>
              <a:lstStyle/>
              <a:p>
                <a:endParaRPr lang="it-IT"/>
              </a:p>
            </p:txBody>
          </p:sp>
          <p:sp>
            <p:nvSpPr>
              <p:cNvPr id="106760" name="Line 264"/>
              <p:cNvSpPr>
                <a:spLocks noChangeShapeType="1"/>
              </p:cNvSpPr>
              <p:nvPr/>
            </p:nvSpPr>
            <p:spPr bwMode="auto">
              <a:xfrm>
                <a:off x="4611" y="2255"/>
                <a:ext cx="21" cy="74"/>
              </a:xfrm>
              <a:prstGeom prst="line">
                <a:avLst/>
              </a:prstGeom>
              <a:noFill/>
              <a:ln w="22225">
                <a:solidFill>
                  <a:srgbClr val="0000FF"/>
                </a:solidFill>
                <a:round/>
                <a:headEnd/>
                <a:tailEnd/>
              </a:ln>
            </p:spPr>
            <p:txBody>
              <a:bodyPr/>
              <a:lstStyle/>
              <a:p>
                <a:endParaRPr lang="it-IT"/>
              </a:p>
            </p:txBody>
          </p:sp>
          <p:sp>
            <p:nvSpPr>
              <p:cNvPr id="106761" name="Line 265"/>
              <p:cNvSpPr>
                <a:spLocks noChangeShapeType="1"/>
              </p:cNvSpPr>
              <p:nvPr/>
            </p:nvSpPr>
            <p:spPr bwMode="auto">
              <a:xfrm flipV="1">
                <a:off x="4632" y="2146"/>
                <a:ext cx="22" cy="183"/>
              </a:xfrm>
              <a:prstGeom prst="line">
                <a:avLst/>
              </a:prstGeom>
              <a:noFill/>
              <a:ln w="22225">
                <a:solidFill>
                  <a:srgbClr val="0000FF"/>
                </a:solidFill>
                <a:round/>
                <a:headEnd/>
                <a:tailEnd/>
              </a:ln>
            </p:spPr>
            <p:txBody>
              <a:bodyPr/>
              <a:lstStyle/>
              <a:p>
                <a:endParaRPr lang="it-IT"/>
              </a:p>
            </p:txBody>
          </p:sp>
          <p:sp>
            <p:nvSpPr>
              <p:cNvPr id="106762" name="Line 266"/>
              <p:cNvSpPr>
                <a:spLocks noChangeShapeType="1"/>
              </p:cNvSpPr>
              <p:nvPr/>
            </p:nvSpPr>
            <p:spPr bwMode="auto">
              <a:xfrm>
                <a:off x="4654" y="2146"/>
                <a:ext cx="21" cy="661"/>
              </a:xfrm>
              <a:prstGeom prst="line">
                <a:avLst/>
              </a:prstGeom>
              <a:noFill/>
              <a:ln w="22225">
                <a:solidFill>
                  <a:srgbClr val="0000FF"/>
                </a:solidFill>
                <a:round/>
                <a:headEnd/>
                <a:tailEnd/>
              </a:ln>
            </p:spPr>
            <p:txBody>
              <a:bodyPr/>
              <a:lstStyle/>
              <a:p>
                <a:endParaRPr lang="it-IT"/>
              </a:p>
            </p:txBody>
          </p:sp>
          <p:sp>
            <p:nvSpPr>
              <p:cNvPr id="106763" name="Line 267"/>
              <p:cNvSpPr>
                <a:spLocks noChangeShapeType="1"/>
              </p:cNvSpPr>
              <p:nvPr/>
            </p:nvSpPr>
            <p:spPr bwMode="auto">
              <a:xfrm>
                <a:off x="4675" y="2807"/>
                <a:ext cx="22" cy="251"/>
              </a:xfrm>
              <a:prstGeom prst="line">
                <a:avLst/>
              </a:prstGeom>
              <a:noFill/>
              <a:ln w="22225">
                <a:solidFill>
                  <a:srgbClr val="0000FF"/>
                </a:solidFill>
                <a:round/>
                <a:headEnd/>
                <a:tailEnd/>
              </a:ln>
            </p:spPr>
            <p:txBody>
              <a:bodyPr/>
              <a:lstStyle/>
              <a:p>
                <a:endParaRPr lang="it-IT"/>
              </a:p>
            </p:txBody>
          </p:sp>
          <p:sp>
            <p:nvSpPr>
              <p:cNvPr id="106764" name="Line 268"/>
              <p:cNvSpPr>
                <a:spLocks noChangeShapeType="1"/>
              </p:cNvSpPr>
              <p:nvPr/>
            </p:nvSpPr>
            <p:spPr bwMode="auto">
              <a:xfrm>
                <a:off x="4697" y="3058"/>
                <a:ext cx="22" cy="457"/>
              </a:xfrm>
              <a:prstGeom prst="line">
                <a:avLst/>
              </a:prstGeom>
              <a:noFill/>
              <a:ln w="22225">
                <a:solidFill>
                  <a:srgbClr val="0000FF"/>
                </a:solidFill>
                <a:round/>
                <a:headEnd/>
                <a:tailEnd/>
              </a:ln>
            </p:spPr>
            <p:txBody>
              <a:bodyPr/>
              <a:lstStyle/>
              <a:p>
                <a:endParaRPr lang="it-IT"/>
              </a:p>
            </p:txBody>
          </p:sp>
          <p:sp>
            <p:nvSpPr>
              <p:cNvPr id="106765" name="Line 269"/>
              <p:cNvSpPr>
                <a:spLocks noChangeShapeType="1"/>
              </p:cNvSpPr>
              <p:nvPr/>
            </p:nvSpPr>
            <p:spPr bwMode="auto">
              <a:xfrm flipV="1">
                <a:off x="4719" y="3432"/>
                <a:ext cx="21" cy="83"/>
              </a:xfrm>
              <a:prstGeom prst="line">
                <a:avLst/>
              </a:prstGeom>
              <a:noFill/>
              <a:ln w="22225">
                <a:solidFill>
                  <a:srgbClr val="0000FF"/>
                </a:solidFill>
                <a:round/>
                <a:headEnd/>
                <a:tailEnd/>
              </a:ln>
            </p:spPr>
            <p:txBody>
              <a:bodyPr/>
              <a:lstStyle/>
              <a:p>
                <a:endParaRPr lang="it-IT"/>
              </a:p>
            </p:txBody>
          </p:sp>
          <p:sp>
            <p:nvSpPr>
              <p:cNvPr id="106766" name="Line 270"/>
              <p:cNvSpPr>
                <a:spLocks noChangeShapeType="1"/>
              </p:cNvSpPr>
              <p:nvPr/>
            </p:nvSpPr>
            <p:spPr bwMode="auto">
              <a:xfrm flipV="1">
                <a:off x="4740" y="3421"/>
                <a:ext cx="22" cy="11"/>
              </a:xfrm>
              <a:prstGeom prst="line">
                <a:avLst/>
              </a:prstGeom>
              <a:noFill/>
              <a:ln w="22225">
                <a:solidFill>
                  <a:srgbClr val="0000FF"/>
                </a:solidFill>
                <a:round/>
                <a:headEnd/>
                <a:tailEnd/>
              </a:ln>
            </p:spPr>
            <p:txBody>
              <a:bodyPr/>
              <a:lstStyle/>
              <a:p>
                <a:endParaRPr lang="it-IT"/>
              </a:p>
            </p:txBody>
          </p:sp>
          <p:sp>
            <p:nvSpPr>
              <p:cNvPr id="106767" name="Line 271"/>
              <p:cNvSpPr>
                <a:spLocks noChangeShapeType="1"/>
              </p:cNvSpPr>
              <p:nvPr/>
            </p:nvSpPr>
            <p:spPr bwMode="auto">
              <a:xfrm>
                <a:off x="4762" y="3421"/>
                <a:ext cx="22" cy="5"/>
              </a:xfrm>
              <a:prstGeom prst="line">
                <a:avLst/>
              </a:prstGeom>
              <a:noFill/>
              <a:ln w="22225">
                <a:solidFill>
                  <a:srgbClr val="0000FF"/>
                </a:solidFill>
                <a:round/>
                <a:headEnd/>
                <a:tailEnd/>
              </a:ln>
            </p:spPr>
            <p:txBody>
              <a:bodyPr/>
              <a:lstStyle/>
              <a:p>
                <a:endParaRPr lang="it-IT"/>
              </a:p>
            </p:txBody>
          </p:sp>
          <p:sp>
            <p:nvSpPr>
              <p:cNvPr id="106768" name="Line 272"/>
              <p:cNvSpPr>
                <a:spLocks noChangeShapeType="1"/>
              </p:cNvSpPr>
              <p:nvPr/>
            </p:nvSpPr>
            <p:spPr bwMode="auto">
              <a:xfrm>
                <a:off x="4784" y="3426"/>
                <a:ext cx="21" cy="112"/>
              </a:xfrm>
              <a:prstGeom prst="line">
                <a:avLst/>
              </a:prstGeom>
              <a:noFill/>
              <a:ln w="22225">
                <a:solidFill>
                  <a:srgbClr val="0000FF"/>
                </a:solidFill>
                <a:round/>
                <a:headEnd/>
                <a:tailEnd/>
              </a:ln>
            </p:spPr>
            <p:txBody>
              <a:bodyPr/>
              <a:lstStyle/>
              <a:p>
                <a:endParaRPr lang="it-IT"/>
              </a:p>
            </p:txBody>
          </p:sp>
          <p:sp>
            <p:nvSpPr>
              <p:cNvPr id="106769" name="Line 273"/>
              <p:cNvSpPr>
                <a:spLocks noChangeShapeType="1"/>
              </p:cNvSpPr>
              <p:nvPr/>
            </p:nvSpPr>
            <p:spPr bwMode="auto">
              <a:xfrm flipV="1">
                <a:off x="4805" y="3381"/>
                <a:ext cx="22" cy="157"/>
              </a:xfrm>
              <a:prstGeom prst="line">
                <a:avLst/>
              </a:prstGeom>
              <a:noFill/>
              <a:ln w="22225">
                <a:solidFill>
                  <a:srgbClr val="0000FF"/>
                </a:solidFill>
                <a:round/>
                <a:headEnd/>
                <a:tailEnd/>
              </a:ln>
            </p:spPr>
            <p:txBody>
              <a:bodyPr/>
              <a:lstStyle/>
              <a:p>
                <a:endParaRPr lang="it-IT"/>
              </a:p>
            </p:txBody>
          </p:sp>
          <p:sp>
            <p:nvSpPr>
              <p:cNvPr id="106770" name="Line 274"/>
              <p:cNvSpPr>
                <a:spLocks noChangeShapeType="1"/>
              </p:cNvSpPr>
              <p:nvPr/>
            </p:nvSpPr>
            <p:spPr bwMode="auto">
              <a:xfrm flipV="1">
                <a:off x="4827" y="3009"/>
                <a:ext cx="21" cy="372"/>
              </a:xfrm>
              <a:prstGeom prst="line">
                <a:avLst/>
              </a:prstGeom>
              <a:noFill/>
              <a:ln w="22225">
                <a:solidFill>
                  <a:srgbClr val="0000FF"/>
                </a:solidFill>
                <a:round/>
                <a:headEnd/>
                <a:tailEnd/>
              </a:ln>
            </p:spPr>
            <p:txBody>
              <a:bodyPr/>
              <a:lstStyle/>
              <a:p>
                <a:endParaRPr lang="it-IT"/>
              </a:p>
            </p:txBody>
          </p:sp>
          <p:sp>
            <p:nvSpPr>
              <p:cNvPr id="106771" name="Line 275"/>
              <p:cNvSpPr>
                <a:spLocks noChangeShapeType="1"/>
              </p:cNvSpPr>
              <p:nvPr/>
            </p:nvSpPr>
            <p:spPr bwMode="auto">
              <a:xfrm>
                <a:off x="4848" y="3009"/>
                <a:ext cx="22" cy="345"/>
              </a:xfrm>
              <a:prstGeom prst="line">
                <a:avLst/>
              </a:prstGeom>
              <a:noFill/>
              <a:ln w="22225">
                <a:solidFill>
                  <a:srgbClr val="0000FF"/>
                </a:solidFill>
                <a:round/>
                <a:headEnd/>
                <a:tailEnd/>
              </a:ln>
            </p:spPr>
            <p:txBody>
              <a:bodyPr/>
              <a:lstStyle/>
              <a:p>
                <a:endParaRPr lang="it-IT"/>
              </a:p>
            </p:txBody>
          </p:sp>
          <p:sp>
            <p:nvSpPr>
              <p:cNvPr id="106772" name="Line 276"/>
              <p:cNvSpPr>
                <a:spLocks noChangeShapeType="1"/>
              </p:cNvSpPr>
              <p:nvPr/>
            </p:nvSpPr>
            <p:spPr bwMode="auto">
              <a:xfrm flipV="1">
                <a:off x="4870" y="2491"/>
                <a:ext cx="22" cy="863"/>
              </a:xfrm>
              <a:prstGeom prst="line">
                <a:avLst/>
              </a:prstGeom>
              <a:noFill/>
              <a:ln w="22225">
                <a:solidFill>
                  <a:srgbClr val="0000FF"/>
                </a:solidFill>
                <a:round/>
                <a:headEnd/>
                <a:tailEnd/>
              </a:ln>
            </p:spPr>
            <p:txBody>
              <a:bodyPr/>
              <a:lstStyle/>
              <a:p>
                <a:endParaRPr lang="it-IT"/>
              </a:p>
            </p:txBody>
          </p:sp>
          <p:sp>
            <p:nvSpPr>
              <p:cNvPr id="106773" name="Line 277"/>
              <p:cNvSpPr>
                <a:spLocks noChangeShapeType="1"/>
              </p:cNvSpPr>
              <p:nvPr/>
            </p:nvSpPr>
            <p:spPr bwMode="auto">
              <a:xfrm>
                <a:off x="4892" y="2491"/>
                <a:ext cx="21" cy="38"/>
              </a:xfrm>
              <a:prstGeom prst="line">
                <a:avLst/>
              </a:prstGeom>
              <a:noFill/>
              <a:ln w="22225">
                <a:solidFill>
                  <a:srgbClr val="0000FF"/>
                </a:solidFill>
                <a:round/>
                <a:headEnd/>
                <a:tailEnd/>
              </a:ln>
            </p:spPr>
            <p:txBody>
              <a:bodyPr/>
              <a:lstStyle/>
              <a:p>
                <a:endParaRPr lang="it-IT"/>
              </a:p>
            </p:txBody>
          </p:sp>
          <p:sp>
            <p:nvSpPr>
              <p:cNvPr id="106774" name="Line 278"/>
              <p:cNvSpPr>
                <a:spLocks noChangeShapeType="1"/>
              </p:cNvSpPr>
              <p:nvPr/>
            </p:nvSpPr>
            <p:spPr bwMode="auto">
              <a:xfrm flipV="1">
                <a:off x="4913" y="2161"/>
                <a:ext cx="22" cy="368"/>
              </a:xfrm>
              <a:prstGeom prst="line">
                <a:avLst/>
              </a:prstGeom>
              <a:noFill/>
              <a:ln w="22225">
                <a:solidFill>
                  <a:srgbClr val="0000FF"/>
                </a:solidFill>
                <a:round/>
                <a:headEnd/>
                <a:tailEnd/>
              </a:ln>
            </p:spPr>
            <p:txBody>
              <a:bodyPr/>
              <a:lstStyle/>
              <a:p>
                <a:endParaRPr lang="it-IT"/>
              </a:p>
            </p:txBody>
          </p:sp>
          <p:sp>
            <p:nvSpPr>
              <p:cNvPr id="106775" name="Line 279"/>
              <p:cNvSpPr>
                <a:spLocks noChangeShapeType="1"/>
              </p:cNvSpPr>
              <p:nvPr/>
            </p:nvSpPr>
            <p:spPr bwMode="auto">
              <a:xfrm>
                <a:off x="4935" y="2161"/>
                <a:ext cx="22" cy="146"/>
              </a:xfrm>
              <a:prstGeom prst="line">
                <a:avLst/>
              </a:prstGeom>
              <a:noFill/>
              <a:ln w="22225">
                <a:solidFill>
                  <a:srgbClr val="0000FF"/>
                </a:solidFill>
                <a:round/>
                <a:headEnd/>
                <a:tailEnd/>
              </a:ln>
            </p:spPr>
            <p:txBody>
              <a:bodyPr/>
              <a:lstStyle/>
              <a:p>
                <a:endParaRPr lang="it-IT"/>
              </a:p>
            </p:txBody>
          </p:sp>
          <p:sp>
            <p:nvSpPr>
              <p:cNvPr id="106776" name="Line 280"/>
              <p:cNvSpPr>
                <a:spLocks noChangeShapeType="1"/>
              </p:cNvSpPr>
              <p:nvPr/>
            </p:nvSpPr>
            <p:spPr bwMode="auto">
              <a:xfrm>
                <a:off x="4957" y="2307"/>
                <a:ext cx="21" cy="67"/>
              </a:xfrm>
              <a:prstGeom prst="line">
                <a:avLst/>
              </a:prstGeom>
              <a:noFill/>
              <a:ln w="22225">
                <a:solidFill>
                  <a:srgbClr val="0000FF"/>
                </a:solidFill>
                <a:round/>
                <a:headEnd/>
                <a:tailEnd/>
              </a:ln>
            </p:spPr>
            <p:txBody>
              <a:bodyPr/>
              <a:lstStyle/>
              <a:p>
                <a:endParaRPr lang="it-IT"/>
              </a:p>
            </p:txBody>
          </p:sp>
          <p:sp>
            <p:nvSpPr>
              <p:cNvPr id="106777" name="Line 281"/>
              <p:cNvSpPr>
                <a:spLocks noChangeShapeType="1"/>
              </p:cNvSpPr>
              <p:nvPr/>
            </p:nvSpPr>
            <p:spPr bwMode="auto">
              <a:xfrm flipV="1">
                <a:off x="4978" y="2240"/>
                <a:ext cx="22" cy="134"/>
              </a:xfrm>
              <a:prstGeom prst="line">
                <a:avLst/>
              </a:prstGeom>
              <a:noFill/>
              <a:ln w="22225">
                <a:solidFill>
                  <a:srgbClr val="0000FF"/>
                </a:solidFill>
                <a:round/>
                <a:headEnd/>
                <a:tailEnd/>
              </a:ln>
            </p:spPr>
            <p:txBody>
              <a:bodyPr/>
              <a:lstStyle/>
              <a:p>
                <a:endParaRPr lang="it-IT"/>
              </a:p>
            </p:txBody>
          </p:sp>
          <p:sp>
            <p:nvSpPr>
              <p:cNvPr id="106778" name="Line 282"/>
              <p:cNvSpPr>
                <a:spLocks noChangeShapeType="1"/>
              </p:cNvSpPr>
              <p:nvPr/>
            </p:nvSpPr>
            <p:spPr bwMode="auto">
              <a:xfrm>
                <a:off x="5000" y="2240"/>
                <a:ext cx="23" cy="150"/>
              </a:xfrm>
              <a:prstGeom prst="line">
                <a:avLst/>
              </a:prstGeom>
              <a:noFill/>
              <a:ln w="22225">
                <a:solidFill>
                  <a:srgbClr val="0000FF"/>
                </a:solidFill>
                <a:round/>
                <a:headEnd/>
                <a:tailEnd/>
              </a:ln>
            </p:spPr>
            <p:txBody>
              <a:bodyPr/>
              <a:lstStyle/>
              <a:p>
                <a:endParaRPr lang="it-IT"/>
              </a:p>
            </p:txBody>
          </p:sp>
          <p:sp>
            <p:nvSpPr>
              <p:cNvPr id="106779" name="Line 283"/>
              <p:cNvSpPr>
                <a:spLocks noChangeShapeType="1"/>
              </p:cNvSpPr>
              <p:nvPr/>
            </p:nvSpPr>
            <p:spPr bwMode="auto">
              <a:xfrm>
                <a:off x="5023" y="2390"/>
                <a:ext cx="22" cy="105"/>
              </a:xfrm>
              <a:prstGeom prst="line">
                <a:avLst/>
              </a:prstGeom>
              <a:noFill/>
              <a:ln w="22225">
                <a:solidFill>
                  <a:srgbClr val="0000FF"/>
                </a:solidFill>
                <a:round/>
                <a:headEnd/>
                <a:tailEnd/>
              </a:ln>
            </p:spPr>
            <p:txBody>
              <a:bodyPr/>
              <a:lstStyle/>
              <a:p>
                <a:endParaRPr lang="it-IT"/>
              </a:p>
            </p:txBody>
          </p:sp>
          <p:sp>
            <p:nvSpPr>
              <p:cNvPr id="106780" name="Line 284"/>
              <p:cNvSpPr>
                <a:spLocks noChangeShapeType="1"/>
              </p:cNvSpPr>
              <p:nvPr/>
            </p:nvSpPr>
            <p:spPr bwMode="auto">
              <a:xfrm>
                <a:off x="5045" y="2495"/>
                <a:ext cx="22" cy="319"/>
              </a:xfrm>
              <a:prstGeom prst="line">
                <a:avLst/>
              </a:prstGeom>
              <a:noFill/>
              <a:ln w="22225">
                <a:solidFill>
                  <a:srgbClr val="0000FF"/>
                </a:solidFill>
                <a:round/>
                <a:headEnd/>
                <a:tailEnd/>
              </a:ln>
            </p:spPr>
            <p:txBody>
              <a:bodyPr/>
              <a:lstStyle/>
              <a:p>
                <a:endParaRPr lang="it-IT"/>
              </a:p>
            </p:txBody>
          </p:sp>
          <p:sp>
            <p:nvSpPr>
              <p:cNvPr id="106781" name="Line 285"/>
              <p:cNvSpPr>
                <a:spLocks noChangeShapeType="1"/>
              </p:cNvSpPr>
              <p:nvPr/>
            </p:nvSpPr>
            <p:spPr bwMode="auto">
              <a:xfrm>
                <a:off x="5067" y="2814"/>
                <a:ext cx="21" cy="686"/>
              </a:xfrm>
              <a:prstGeom prst="line">
                <a:avLst/>
              </a:prstGeom>
              <a:noFill/>
              <a:ln w="22225">
                <a:solidFill>
                  <a:srgbClr val="0000FF"/>
                </a:solidFill>
                <a:round/>
                <a:headEnd/>
                <a:tailEnd/>
              </a:ln>
            </p:spPr>
            <p:txBody>
              <a:bodyPr/>
              <a:lstStyle/>
              <a:p>
                <a:endParaRPr lang="it-IT"/>
              </a:p>
            </p:txBody>
          </p:sp>
          <p:sp>
            <p:nvSpPr>
              <p:cNvPr id="106782" name="Line 286"/>
              <p:cNvSpPr>
                <a:spLocks noChangeShapeType="1"/>
              </p:cNvSpPr>
              <p:nvPr/>
            </p:nvSpPr>
            <p:spPr bwMode="auto">
              <a:xfrm>
                <a:off x="5088" y="3500"/>
                <a:ext cx="22" cy="1"/>
              </a:xfrm>
              <a:prstGeom prst="line">
                <a:avLst/>
              </a:prstGeom>
              <a:noFill/>
              <a:ln w="22225">
                <a:solidFill>
                  <a:srgbClr val="0000FF"/>
                </a:solidFill>
                <a:round/>
                <a:headEnd/>
                <a:tailEnd/>
              </a:ln>
            </p:spPr>
            <p:txBody>
              <a:bodyPr/>
              <a:lstStyle/>
              <a:p>
                <a:endParaRPr lang="it-IT"/>
              </a:p>
            </p:txBody>
          </p:sp>
          <p:sp>
            <p:nvSpPr>
              <p:cNvPr id="106783" name="Line 287"/>
              <p:cNvSpPr>
                <a:spLocks noChangeShapeType="1"/>
              </p:cNvSpPr>
              <p:nvPr/>
            </p:nvSpPr>
            <p:spPr bwMode="auto">
              <a:xfrm>
                <a:off x="5110" y="3500"/>
                <a:ext cx="21" cy="15"/>
              </a:xfrm>
              <a:prstGeom prst="line">
                <a:avLst/>
              </a:prstGeom>
              <a:noFill/>
              <a:ln w="22225">
                <a:solidFill>
                  <a:srgbClr val="0000FF"/>
                </a:solidFill>
                <a:round/>
                <a:headEnd/>
                <a:tailEnd/>
              </a:ln>
            </p:spPr>
            <p:txBody>
              <a:bodyPr/>
              <a:lstStyle/>
              <a:p>
                <a:endParaRPr lang="it-IT"/>
              </a:p>
            </p:txBody>
          </p:sp>
          <p:sp>
            <p:nvSpPr>
              <p:cNvPr id="106784" name="Line 288"/>
              <p:cNvSpPr>
                <a:spLocks noChangeShapeType="1"/>
              </p:cNvSpPr>
              <p:nvPr/>
            </p:nvSpPr>
            <p:spPr bwMode="auto">
              <a:xfrm flipV="1">
                <a:off x="5131" y="3511"/>
                <a:ext cx="22" cy="4"/>
              </a:xfrm>
              <a:prstGeom prst="line">
                <a:avLst/>
              </a:prstGeom>
              <a:noFill/>
              <a:ln w="22225">
                <a:solidFill>
                  <a:srgbClr val="0000FF"/>
                </a:solidFill>
                <a:round/>
                <a:headEnd/>
                <a:tailEnd/>
              </a:ln>
            </p:spPr>
            <p:txBody>
              <a:bodyPr/>
              <a:lstStyle/>
              <a:p>
                <a:endParaRPr lang="it-IT"/>
              </a:p>
            </p:txBody>
          </p:sp>
          <p:sp>
            <p:nvSpPr>
              <p:cNvPr id="106785" name="Line 289"/>
              <p:cNvSpPr>
                <a:spLocks noChangeShapeType="1"/>
              </p:cNvSpPr>
              <p:nvPr/>
            </p:nvSpPr>
            <p:spPr bwMode="auto">
              <a:xfrm flipV="1">
                <a:off x="5153" y="3482"/>
                <a:ext cx="22" cy="29"/>
              </a:xfrm>
              <a:prstGeom prst="line">
                <a:avLst/>
              </a:prstGeom>
              <a:noFill/>
              <a:ln w="22225">
                <a:solidFill>
                  <a:srgbClr val="0000FF"/>
                </a:solidFill>
                <a:round/>
                <a:headEnd/>
                <a:tailEnd/>
              </a:ln>
            </p:spPr>
            <p:txBody>
              <a:bodyPr/>
              <a:lstStyle/>
              <a:p>
                <a:endParaRPr lang="it-IT"/>
              </a:p>
            </p:txBody>
          </p:sp>
          <p:sp>
            <p:nvSpPr>
              <p:cNvPr id="106786" name="Line 290"/>
              <p:cNvSpPr>
                <a:spLocks noChangeShapeType="1"/>
              </p:cNvSpPr>
              <p:nvPr/>
            </p:nvSpPr>
            <p:spPr bwMode="auto">
              <a:xfrm flipV="1">
                <a:off x="5175" y="3358"/>
                <a:ext cx="21" cy="124"/>
              </a:xfrm>
              <a:prstGeom prst="line">
                <a:avLst/>
              </a:prstGeom>
              <a:noFill/>
              <a:ln w="22225">
                <a:solidFill>
                  <a:srgbClr val="0000FF"/>
                </a:solidFill>
                <a:round/>
                <a:headEnd/>
                <a:tailEnd/>
              </a:ln>
            </p:spPr>
            <p:txBody>
              <a:bodyPr/>
              <a:lstStyle/>
              <a:p>
                <a:endParaRPr lang="it-IT"/>
              </a:p>
            </p:txBody>
          </p:sp>
          <p:sp>
            <p:nvSpPr>
              <p:cNvPr id="106787" name="Line 291"/>
              <p:cNvSpPr>
                <a:spLocks noChangeShapeType="1"/>
              </p:cNvSpPr>
              <p:nvPr/>
            </p:nvSpPr>
            <p:spPr bwMode="auto">
              <a:xfrm flipV="1">
                <a:off x="5196" y="3058"/>
                <a:ext cx="22" cy="300"/>
              </a:xfrm>
              <a:prstGeom prst="line">
                <a:avLst/>
              </a:prstGeom>
              <a:noFill/>
              <a:ln w="22225">
                <a:solidFill>
                  <a:srgbClr val="0000FF"/>
                </a:solidFill>
                <a:round/>
                <a:headEnd/>
                <a:tailEnd/>
              </a:ln>
            </p:spPr>
            <p:txBody>
              <a:bodyPr/>
              <a:lstStyle/>
              <a:p>
                <a:endParaRPr lang="it-IT"/>
              </a:p>
            </p:txBody>
          </p:sp>
          <p:sp>
            <p:nvSpPr>
              <p:cNvPr id="106788" name="Line 292"/>
              <p:cNvSpPr>
                <a:spLocks noChangeShapeType="1"/>
              </p:cNvSpPr>
              <p:nvPr/>
            </p:nvSpPr>
            <p:spPr bwMode="auto">
              <a:xfrm>
                <a:off x="5218" y="3058"/>
                <a:ext cx="22" cy="105"/>
              </a:xfrm>
              <a:prstGeom prst="line">
                <a:avLst/>
              </a:prstGeom>
              <a:noFill/>
              <a:ln w="22225">
                <a:solidFill>
                  <a:srgbClr val="0000FF"/>
                </a:solidFill>
                <a:round/>
                <a:headEnd/>
                <a:tailEnd/>
              </a:ln>
            </p:spPr>
            <p:txBody>
              <a:bodyPr/>
              <a:lstStyle/>
              <a:p>
                <a:endParaRPr lang="it-IT"/>
              </a:p>
            </p:txBody>
          </p:sp>
          <p:sp>
            <p:nvSpPr>
              <p:cNvPr id="106789" name="Line 293"/>
              <p:cNvSpPr>
                <a:spLocks noChangeShapeType="1"/>
              </p:cNvSpPr>
              <p:nvPr/>
            </p:nvSpPr>
            <p:spPr bwMode="auto">
              <a:xfrm flipV="1">
                <a:off x="5240" y="2847"/>
                <a:ext cx="21" cy="316"/>
              </a:xfrm>
              <a:prstGeom prst="line">
                <a:avLst/>
              </a:prstGeom>
              <a:noFill/>
              <a:ln w="22225">
                <a:solidFill>
                  <a:srgbClr val="0000FF"/>
                </a:solidFill>
                <a:round/>
                <a:headEnd/>
                <a:tailEnd/>
              </a:ln>
            </p:spPr>
            <p:txBody>
              <a:bodyPr/>
              <a:lstStyle/>
              <a:p>
                <a:endParaRPr lang="it-IT"/>
              </a:p>
            </p:txBody>
          </p:sp>
          <p:sp>
            <p:nvSpPr>
              <p:cNvPr id="106790" name="Line 294"/>
              <p:cNvSpPr>
                <a:spLocks noChangeShapeType="1"/>
              </p:cNvSpPr>
              <p:nvPr/>
            </p:nvSpPr>
            <p:spPr bwMode="auto">
              <a:xfrm flipV="1">
                <a:off x="5261" y="2563"/>
                <a:ext cx="22" cy="284"/>
              </a:xfrm>
              <a:prstGeom prst="line">
                <a:avLst/>
              </a:prstGeom>
              <a:noFill/>
              <a:ln w="22225">
                <a:solidFill>
                  <a:srgbClr val="0000FF"/>
                </a:solidFill>
                <a:round/>
                <a:headEnd/>
                <a:tailEnd/>
              </a:ln>
            </p:spPr>
            <p:txBody>
              <a:bodyPr/>
              <a:lstStyle/>
              <a:p>
                <a:endParaRPr lang="it-IT"/>
              </a:p>
            </p:txBody>
          </p:sp>
          <p:sp>
            <p:nvSpPr>
              <p:cNvPr id="106791" name="Line 295"/>
              <p:cNvSpPr>
                <a:spLocks noChangeShapeType="1"/>
              </p:cNvSpPr>
              <p:nvPr/>
            </p:nvSpPr>
            <p:spPr bwMode="auto">
              <a:xfrm flipV="1">
                <a:off x="5283" y="2190"/>
                <a:ext cx="21" cy="373"/>
              </a:xfrm>
              <a:prstGeom prst="line">
                <a:avLst/>
              </a:prstGeom>
              <a:noFill/>
              <a:ln w="22225">
                <a:solidFill>
                  <a:srgbClr val="0000FF"/>
                </a:solidFill>
                <a:round/>
                <a:headEnd/>
                <a:tailEnd/>
              </a:ln>
            </p:spPr>
            <p:txBody>
              <a:bodyPr/>
              <a:lstStyle/>
              <a:p>
                <a:endParaRPr lang="it-IT"/>
              </a:p>
            </p:txBody>
          </p:sp>
          <p:sp>
            <p:nvSpPr>
              <p:cNvPr id="106792" name="Line 296"/>
              <p:cNvSpPr>
                <a:spLocks noChangeShapeType="1"/>
              </p:cNvSpPr>
              <p:nvPr/>
            </p:nvSpPr>
            <p:spPr bwMode="auto">
              <a:xfrm>
                <a:off x="5304" y="2190"/>
                <a:ext cx="22" cy="95"/>
              </a:xfrm>
              <a:prstGeom prst="line">
                <a:avLst/>
              </a:prstGeom>
              <a:noFill/>
              <a:ln w="22225">
                <a:solidFill>
                  <a:srgbClr val="0000FF"/>
                </a:solidFill>
                <a:round/>
                <a:headEnd/>
                <a:tailEnd/>
              </a:ln>
            </p:spPr>
            <p:txBody>
              <a:bodyPr/>
              <a:lstStyle/>
              <a:p>
                <a:endParaRPr lang="it-IT"/>
              </a:p>
            </p:txBody>
          </p:sp>
          <p:sp>
            <p:nvSpPr>
              <p:cNvPr id="106793" name="Line 297"/>
              <p:cNvSpPr>
                <a:spLocks noChangeShapeType="1"/>
              </p:cNvSpPr>
              <p:nvPr/>
            </p:nvSpPr>
            <p:spPr bwMode="auto">
              <a:xfrm flipV="1">
                <a:off x="5326" y="2267"/>
                <a:ext cx="22" cy="18"/>
              </a:xfrm>
              <a:prstGeom prst="line">
                <a:avLst/>
              </a:prstGeom>
              <a:noFill/>
              <a:ln w="22225">
                <a:solidFill>
                  <a:srgbClr val="0000FF"/>
                </a:solidFill>
                <a:round/>
                <a:headEnd/>
                <a:tailEnd/>
              </a:ln>
            </p:spPr>
            <p:txBody>
              <a:bodyPr/>
              <a:lstStyle/>
              <a:p>
                <a:endParaRPr lang="it-IT"/>
              </a:p>
            </p:txBody>
          </p:sp>
          <p:sp>
            <p:nvSpPr>
              <p:cNvPr id="106794" name="Line 298"/>
              <p:cNvSpPr>
                <a:spLocks noChangeShapeType="1"/>
              </p:cNvSpPr>
              <p:nvPr/>
            </p:nvSpPr>
            <p:spPr bwMode="auto">
              <a:xfrm>
                <a:off x="5348" y="2267"/>
                <a:ext cx="21" cy="62"/>
              </a:xfrm>
              <a:prstGeom prst="line">
                <a:avLst/>
              </a:prstGeom>
              <a:noFill/>
              <a:ln w="22225">
                <a:solidFill>
                  <a:srgbClr val="0000FF"/>
                </a:solidFill>
                <a:round/>
                <a:headEnd/>
                <a:tailEnd/>
              </a:ln>
            </p:spPr>
            <p:txBody>
              <a:bodyPr/>
              <a:lstStyle/>
              <a:p>
                <a:endParaRPr lang="it-IT"/>
              </a:p>
            </p:txBody>
          </p:sp>
          <p:sp>
            <p:nvSpPr>
              <p:cNvPr id="106795" name="Line 299"/>
              <p:cNvSpPr>
                <a:spLocks noChangeShapeType="1"/>
              </p:cNvSpPr>
              <p:nvPr/>
            </p:nvSpPr>
            <p:spPr bwMode="auto">
              <a:xfrm flipV="1">
                <a:off x="5369" y="2300"/>
                <a:ext cx="22" cy="29"/>
              </a:xfrm>
              <a:prstGeom prst="line">
                <a:avLst/>
              </a:prstGeom>
              <a:noFill/>
              <a:ln w="22225">
                <a:solidFill>
                  <a:srgbClr val="0000FF"/>
                </a:solidFill>
                <a:round/>
                <a:headEnd/>
                <a:tailEnd/>
              </a:ln>
            </p:spPr>
            <p:txBody>
              <a:bodyPr/>
              <a:lstStyle/>
              <a:p>
                <a:endParaRPr lang="it-IT"/>
              </a:p>
            </p:txBody>
          </p:sp>
          <p:sp>
            <p:nvSpPr>
              <p:cNvPr id="106796" name="Line 300"/>
              <p:cNvSpPr>
                <a:spLocks noChangeShapeType="1"/>
              </p:cNvSpPr>
              <p:nvPr/>
            </p:nvSpPr>
            <p:spPr bwMode="auto">
              <a:xfrm flipV="1">
                <a:off x="5391" y="2228"/>
                <a:ext cx="22" cy="72"/>
              </a:xfrm>
              <a:prstGeom prst="line">
                <a:avLst/>
              </a:prstGeom>
              <a:noFill/>
              <a:ln w="22225">
                <a:solidFill>
                  <a:srgbClr val="0000FF"/>
                </a:solidFill>
                <a:round/>
                <a:headEnd/>
                <a:tailEnd/>
              </a:ln>
            </p:spPr>
            <p:txBody>
              <a:bodyPr/>
              <a:lstStyle/>
              <a:p>
                <a:endParaRPr lang="it-IT"/>
              </a:p>
            </p:txBody>
          </p:sp>
          <p:sp>
            <p:nvSpPr>
              <p:cNvPr id="106797" name="Line 301"/>
              <p:cNvSpPr>
                <a:spLocks noChangeShapeType="1"/>
              </p:cNvSpPr>
              <p:nvPr/>
            </p:nvSpPr>
            <p:spPr bwMode="auto">
              <a:xfrm>
                <a:off x="5413" y="2228"/>
                <a:ext cx="21" cy="162"/>
              </a:xfrm>
              <a:prstGeom prst="line">
                <a:avLst/>
              </a:prstGeom>
              <a:noFill/>
              <a:ln w="22225">
                <a:solidFill>
                  <a:srgbClr val="0000FF"/>
                </a:solidFill>
                <a:round/>
                <a:headEnd/>
                <a:tailEnd/>
              </a:ln>
            </p:spPr>
            <p:txBody>
              <a:bodyPr/>
              <a:lstStyle/>
              <a:p>
                <a:endParaRPr lang="it-IT"/>
              </a:p>
            </p:txBody>
          </p:sp>
          <p:sp>
            <p:nvSpPr>
              <p:cNvPr id="106798" name="Line 302"/>
              <p:cNvSpPr>
                <a:spLocks noChangeShapeType="1"/>
              </p:cNvSpPr>
              <p:nvPr/>
            </p:nvSpPr>
            <p:spPr bwMode="auto">
              <a:xfrm flipV="1">
                <a:off x="5434" y="2184"/>
                <a:ext cx="22" cy="206"/>
              </a:xfrm>
              <a:prstGeom prst="line">
                <a:avLst/>
              </a:prstGeom>
              <a:noFill/>
              <a:ln w="22225">
                <a:solidFill>
                  <a:srgbClr val="0000FF"/>
                </a:solidFill>
                <a:round/>
                <a:headEnd/>
                <a:tailEnd/>
              </a:ln>
            </p:spPr>
            <p:txBody>
              <a:bodyPr/>
              <a:lstStyle/>
              <a:p>
                <a:endParaRPr lang="it-IT"/>
              </a:p>
            </p:txBody>
          </p:sp>
          <p:sp>
            <p:nvSpPr>
              <p:cNvPr id="106799" name="Line 303"/>
              <p:cNvSpPr>
                <a:spLocks noChangeShapeType="1"/>
              </p:cNvSpPr>
              <p:nvPr/>
            </p:nvSpPr>
            <p:spPr bwMode="auto">
              <a:xfrm>
                <a:off x="5456" y="2184"/>
                <a:ext cx="21" cy="457"/>
              </a:xfrm>
              <a:prstGeom prst="line">
                <a:avLst/>
              </a:prstGeom>
              <a:noFill/>
              <a:ln w="22225">
                <a:solidFill>
                  <a:srgbClr val="0000FF"/>
                </a:solidFill>
                <a:round/>
                <a:headEnd/>
                <a:tailEnd/>
              </a:ln>
            </p:spPr>
            <p:txBody>
              <a:bodyPr/>
              <a:lstStyle/>
              <a:p>
                <a:endParaRPr lang="it-IT"/>
              </a:p>
            </p:txBody>
          </p:sp>
          <p:sp>
            <p:nvSpPr>
              <p:cNvPr id="106800" name="Line 304"/>
              <p:cNvSpPr>
                <a:spLocks noChangeShapeType="1"/>
              </p:cNvSpPr>
              <p:nvPr/>
            </p:nvSpPr>
            <p:spPr bwMode="auto">
              <a:xfrm>
                <a:off x="5477" y="2641"/>
                <a:ext cx="22" cy="480"/>
              </a:xfrm>
              <a:prstGeom prst="line">
                <a:avLst/>
              </a:prstGeom>
              <a:noFill/>
              <a:ln w="22225">
                <a:solidFill>
                  <a:srgbClr val="0000FF"/>
                </a:solidFill>
                <a:round/>
                <a:headEnd/>
                <a:tailEnd/>
              </a:ln>
            </p:spPr>
            <p:txBody>
              <a:bodyPr/>
              <a:lstStyle/>
              <a:p>
                <a:endParaRPr lang="it-IT"/>
              </a:p>
            </p:txBody>
          </p:sp>
          <p:sp>
            <p:nvSpPr>
              <p:cNvPr id="106801" name="Line 305"/>
              <p:cNvSpPr>
                <a:spLocks noChangeShapeType="1"/>
              </p:cNvSpPr>
              <p:nvPr/>
            </p:nvSpPr>
            <p:spPr bwMode="auto">
              <a:xfrm>
                <a:off x="5499" y="3121"/>
                <a:ext cx="22" cy="150"/>
              </a:xfrm>
              <a:prstGeom prst="line">
                <a:avLst/>
              </a:prstGeom>
              <a:noFill/>
              <a:ln w="22225">
                <a:solidFill>
                  <a:srgbClr val="0000FF"/>
                </a:solidFill>
                <a:round/>
                <a:headEnd/>
                <a:tailEnd/>
              </a:ln>
            </p:spPr>
            <p:txBody>
              <a:bodyPr/>
              <a:lstStyle/>
              <a:p>
                <a:endParaRPr lang="it-IT"/>
              </a:p>
            </p:txBody>
          </p:sp>
          <p:sp>
            <p:nvSpPr>
              <p:cNvPr id="106802" name="Line 306"/>
              <p:cNvSpPr>
                <a:spLocks noChangeShapeType="1"/>
              </p:cNvSpPr>
              <p:nvPr/>
            </p:nvSpPr>
            <p:spPr bwMode="auto">
              <a:xfrm>
                <a:off x="5521" y="3271"/>
                <a:ext cx="21" cy="294"/>
              </a:xfrm>
              <a:prstGeom prst="line">
                <a:avLst/>
              </a:prstGeom>
              <a:noFill/>
              <a:ln w="22225">
                <a:solidFill>
                  <a:srgbClr val="0000FF"/>
                </a:solidFill>
                <a:round/>
                <a:headEnd/>
                <a:tailEnd/>
              </a:ln>
            </p:spPr>
            <p:txBody>
              <a:bodyPr/>
              <a:lstStyle/>
              <a:p>
                <a:endParaRPr lang="it-IT"/>
              </a:p>
            </p:txBody>
          </p:sp>
          <p:sp>
            <p:nvSpPr>
              <p:cNvPr id="106803" name="Line 307"/>
              <p:cNvSpPr>
                <a:spLocks noChangeShapeType="1"/>
              </p:cNvSpPr>
              <p:nvPr/>
            </p:nvSpPr>
            <p:spPr bwMode="auto">
              <a:xfrm flipV="1">
                <a:off x="5542" y="3553"/>
                <a:ext cx="22" cy="12"/>
              </a:xfrm>
              <a:prstGeom prst="line">
                <a:avLst/>
              </a:prstGeom>
              <a:noFill/>
              <a:ln w="22225">
                <a:solidFill>
                  <a:srgbClr val="0000FF"/>
                </a:solidFill>
                <a:round/>
                <a:headEnd/>
                <a:tailEnd/>
              </a:ln>
            </p:spPr>
            <p:txBody>
              <a:bodyPr/>
              <a:lstStyle/>
              <a:p>
                <a:endParaRPr lang="it-IT"/>
              </a:p>
            </p:txBody>
          </p:sp>
          <p:sp>
            <p:nvSpPr>
              <p:cNvPr id="106804" name="Line 308"/>
              <p:cNvSpPr>
                <a:spLocks noChangeShapeType="1"/>
              </p:cNvSpPr>
              <p:nvPr/>
            </p:nvSpPr>
            <p:spPr bwMode="auto">
              <a:xfrm>
                <a:off x="5564" y="3553"/>
                <a:ext cx="22" cy="169"/>
              </a:xfrm>
              <a:prstGeom prst="line">
                <a:avLst/>
              </a:prstGeom>
              <a:noFill/>
              <a:ln w="22225">
                <a:solidFill>
                  <a:srgbClr val="0000FF"/>
                </a:solidFill>
                <a:round/>
                <a:headEnd/>
                <a:tailEnd/>
              </a:ln>
            </p:spPr>
            <p:txBody>
              <a:bodyPr/>
              <a:lstStyle/>
              <a:p>
                <a:endParaRPr lang="it-IT"/>
              </a:p>
            </p:txBody>
          </p:sp>
          <p:sp>
            <p:nvSpPr>
              <p:cNvPr id="106805" name="Line 309"/>
              <p:cNvSpPr>
                <a:spLocks noChangeShapeType="1"/>
              </p:cNvSpPr>
              <p:nvPr/>
            </p:nvSpPr>
            <p:spPr bwMode="auto">
              <a:xfrm>
                <a:off x="5586" y="3722"/>
                <a:ext cx="21" cy="1"/>
              </a:xfrm>
              <a:prstGeom prst="line">
                <a:avLst/>
              </a:prstGeom>
              <a:noFill/>
              <a:ln w="22225">
                <a:solidFill>
                  <a:srgbClr val="0000FF"/>
                </a:solidFill>
                <a:round/>
                <a:headEnd/>
                <a:tailEnd/>
              </a:ln>
            </p:spPr>
            <p:txBody>
              <a:bodyPr/>
              <a:lstStyle/>
              <a:p>
                <a:endParaRPr lang="it-IT"/>
              </a:p>
            </p:txBody>
          </p:sp>
          <p:sp>
            <p:nvSpPr>
              <p:cNvPr id="106806" name="Line 310"/>
              <p:cNvSpPr>
                <a:spLocks noChangeShapeType="1"/>
              </p:cNvSpPr>
              <p:nvPr/>
            </p:nvSpPr>
            <p:spPr bwMode="auto">
              <a:xfrm>
                <a:off x="5607" y="3722"/>
                <a:ext cx="22" cy="1"/>
              </a:xfrm>
              <a:prstGeom prst="line">
                <a:avLst/>
              </a:prstGeom>
              <a:noFill/>
              <a:ln w="22225">
                <a:solidFill>
                  <a:srgbClr val="0000FF"/>
                </a:solidFill>
                <a:round/>
                <a:headEnd/>
                <a:tailEnd/>
              </a:ln>
            </p:spPr>
            <p:txBody>
              <a:bodyPr/>
              <a:lstStyle/>
              <a:p>
                <a:endParaRPr lang="it-IT"/>
              </a:p>
            </p:txBody>
          </p:sp>
          <p:sp>
            <p:nvSpPr>
              <p:cNvPr id="106807" name="Line 311"/>
              <p:cNvSpPr>
                <a:spLocks noChangeShapeType="1"/>
              </p:cNvSpPr>
              <p:nvPr/>
            </p:nvSpPr>
            <p:spPr bwMode="auto">
              <a:xfrm>
                <a:off x="5629" y="3722"/>
                <a:ext cx="21" cy="1"/>
              </a:xfrm>
              <a:prstGeom prst="line">
                <a:avLst/>
              </a:prstGeom>
              <a:noFill/>
              <a:ln w="22225">
                <a:solidFill>
                  <a:srgbClr val="0000FF"/>
                </a:solidFill>
                <a:round/>
                <a:headEnd/>
                <a:tailEnd/>
              </a:ln>
            </p:spPr>
            <p:txBody>
              <a:bodyPr/>
              <a:lstStyle/>
              <a:p>
                <a:endParaRPr lang="it-IT"/>
              </a:p>
            </p:txBody>
          </p:sp>
          <p:sp>
            <p:nvSpPr>
              <p:cNvPr id="106808" name="Line 312"/>
              <p:cNvSpPr>
                <a:spLocks noChangeShapeType="1"/>
              </p:cNvSpPr>
              <p:nvPr/>
            </p:nvSpPr>
            <p:spPr bwMode="auto">
              <a:xfrm>
                <a:off x="431" y="2231"/>
                <a:ext cx="21" cy="11"/>
              </a:xfrm>
              <a:prstGeom prst="line">
                <a:avLst/>
              </a:prstGeom>
              <a:noFill/>
              <a:ln w="11113">
                <a:solidFill>
                  <a:srgbClr val="0000FF"/>
                </a:solidFill>
                <a:round/>
                <a:headEnd/>
                <a:tailEnd/>
              </a:ln>
            </p:spPr>
            <p:txBody>
              <a:bodyPr/>
              <a:lstStyle/>
              <a:p>
                <a:endParaRPr lang="it-IT"/>
              </a:p>
            </p:txBody>
          </p:sp>
          <p:sp>
            <p:nvSpPr>
              <p:cNvPr id="106809" name="Line 313"/>
              <p:cNvSpPr>
                <a:spLocks noChangeShapeType="1"/>
              </p:cNvSpPr>
              <p:nvPr/>
            </p:nvSpPr>
            <p:spPr bwMode="auto">
              <a:xfrm flipV="1">
                <a:off x="452" y="2237"/>
                <a:ext cx="22" cy="5"/>
              </a:xfrm>
              <a:prstGeom prst="line">
                <a:avLst/>
              </a:prstGeom>
              <a:noFill/>
              <a:ln w="11113">
                <a:solidFill>
                  <a:srgbClr val="0000FF"/>
                </a:solidFill>
                <a:round/>
                <a:headEnd/>
                <a:tailEnd/>
              </a:ln>
            </p:spPr>
            <p:txBody>
              <a:bodyPr/>
              <a:lstStyle/>
              <a:p>
                <a:endParaRPr lang="it-IT"/>
              </a:p>
            </p:txBody>
          </p:sp>
          <p:sp>
            <p:nvSpPr>
              <p:cNvPr id="106810" name="Line 314"/>
              <p:cNvSpPr>
                <a:spLocks noChangeShapeType="1"/>
              </p:cNvSpPr>
              <p:nvPr/>
            </p:nvSpPr>
            <p:spPr bwMode="auto">
              <a:xfrm flipV="1">
                <a:off x="474" y="2233"/>
                <a:ext cx="22" cy="4"/>
              </a:xfrm>
              <a:prstGeom prst="line">
                <a:avLst/>
              </a:prstGeom>
              <a:noFill/>
              <a:ln w="11113">
                <a:solidFill>
                  <a:srgbClr val="0000FF"/>
                </a:solidFill>
                <a:round/>
                <a:headEnd/>
                <a:tailEnd/>
              </a:ln>
            </p:spPr>
            <p:txBody>
              <a:bodyPr/>
              <a:lstStyle/>
              <a:p>
                <a:endParaRPr lang="it-IT"/>
              </a:p>
            </p:txBody>
          </p:sp>
          <p:sp>
            <p:nvSpPr>
              <p:cNvPr id="106811" name="Line 315"/>
              <p:cNvSpPr>
                <a:spLocks noChangeShapeType="1"/>
              </p:cNvSpPr>
              <p:nvPr/>
            </p:nvSpPr>
            <p:spPr bwMode="auto">
              <a:xfrm>
                <a:off x="496" y="2233"/>
                <a:ext cx="21" cy="20"/>
              </a:xfrm>
              <a:prstGeom prst="line">
                <a:avLst/>
              </a:prstGeom>
              <a:noFill/>
              <a:ln w="11113">
                <a:solidFill>
                  <a:srgbClr val="0000FF"/>
                </a:solidFill>
                <a:round/>
                <a:headEnd/>
                <a:tailEnd/>
              </a:ln>
            </p:spPr>
            <p:txBody>
              <a:bodyPr/>
              <a:lstStyle/>
              <a:p>
                <a:endParaRPr lang="it-IT"/>
              </a:p>
            </p:txBody>
          </p:sp>
          <p:sp>
            <p:nvSpPr>
              <p:cNvPr id="106812" name="Line 316"/>
              <p:cNvSpPr>
                <a:spLocks noChangeShapeType="1"/>
              </p:cNvSpPr>
              <p:nvPr/>
            </p:nvSpPr>
            <p:spPr bwMode="auto">
              <a:xfrm flipV="1">
                <a:off x="517" y="2251"/>
                <a:ext cx="22" cy="2"/>
              </a:xfrm>
              <a:prstGeom prst="line">
                <a:avLst/>
              </a:prstGeom>
              <a:noFill/>
              <a:ln w="11113">
                <a:solidFill>
                  <a:srgbClr val="0000FF"/>
                </a:solidFill>
                <a:round/>
                <a:headEnd/>
                <a:tailEnd/>
              </a:ln>
            </p:spPr>
            <p:txBody>
              <a:bodyPr/>
              <a:lstStyle/>
              <a:p>
                <a:endParaRPr lang="it-IT"/>
              </a:p>
            </p:txBody>
          </p:sp>
          <p:sp>
            <p:nvSpPr>
              <p:cNvPr id="106813" name="Line 317"/>
              <p:cNvSpPr>
                <a:spLocks noChangeShapeType="1"/>
              </p:cNvSpPr>
              <p:nvPr/>
            </p:nvSpPr>
            <p:spPr bwMode="auto">
              <a:xfrm>
                <a:off x="539" y="2251"/>
                <a:ext cx="22" cy="4"/>
              </a:xfrm>
              <a:prstGeom prst="line">
                <a:avLst/>
              </a:prstGeom>
              <a:noFill/>
              <a:ln w="11113">
                <a:solidFill>
                  <a:srgbClr val="0000FF"/>
                </a:solidFill>
                <a:round/>
                <a:headEnd/>
                <a:tailEnd/>
              </a:ln>
            </p:spPr>
            <p:txBody>
              <a:bodyPr/>
              <a:lstStyle/>
              <a:p>
                <a:endParaRPr lang="it-IT"/>
              </a:p>
            </p:txBody>
          </p:sp>
          <p:sp>
            <p:nvSpPr>
              <p:cNvPr id="106814" name="Line 318"/>
              <p:cNvSpPr>
                <a:spLocks noChangeShapeType="1"/>
              </p:cNvSpPr>
              <p:nvPr/>
            </p:nvSpPr>
            <p:spPr bwMode="auto">
              <a:xfrm>
                <a:off x="561" y="2255"/>
                <a:ext cx="21" cy="1"/>
              </a:xfrm>
              <a:prstGeom prst="line">
                <a:avLst/>
              </a:prstGeom>
              <a:noFill/>
              <a:ln w="11113">
                <a:solidFill>
                  <a:srgbClr val="0000FF"/>
                </a:solidFill>
                <a:round/>
                <a:headEnd/>
                <a:tailEnd/>
              </a:ln>
            </p:spPr>
            <p:txBody>
              <a:bodyPr/>
              <a:lstStyle/>
              <a:p>
                <a:endParaRPr lang="it-IT"/>
              </a:p>
            </p:txBody>
          </p:sp>
          <p:sp>
            <p:nvSpPr>
              <p:cNvPr id="106815" name="Line 319"/>
              <p:cNvSpPr>
                <a:spLocks noChangeShapeType="1"/>
              </p:cNvSpPr>
              <p:nvPr/>
            </p:nvSpPr>
            <p:spPr bwMode="auto">
              <a:xfrm flipV="1">
                <a:off x="582" y="2244"/>
                <a:ext cx="22" cy="11"/>
              </a:xfrm>
              <a:prstGeom prst="line">
                <a:avLst/>
              </a:prstGeom>
              <a:noFill/>
              <a:ln w="11113">
                <a:solidFill>
                  <a:srgbClr val="0000FF"/>
                </a:solidFill>
                <a:round/>
                <a:headEnd/>
                <a:tailEnd/>
              </a:ln>
            </p:spPr>
            <p:txBody>
              <a:bodyPr/>
              <a:lstStyle/>
              <a:p>
                <a:endParaRPr lang="it-IT"/>
              </a:p>
            </p:txBody>
          </p:sp>
          <p:sp>
            <p:nvSpPr>
              <p:cNvPr id="106816" name="Line 320"/>
              <p:cNvSpPr>
                <a:spLocks noChangeShapeType="1"/>
              </p:cNvSpPr>
              <p:nvPr/>
            </p:nvSpPr>
            <p:spPr bwMode="auto">
              <a:xfrm flipV="1">
                <a:off x="604" y="2224"/>
                <a:ext cx="21" cy="20"/>
              </a:xfrm>
              <a:prstGeom prst="line">
                <a:avLst/>
              </a:prstGeom>
              <a:noFill/>
              <a:ln w="11113">
                <a:solidFill>
                  <a:srgbClr val="0000FF"/>
                </a:solidFill>
                <a:round/>
                <a:headEnd/>
                <a:tailEnd/>
              </a:ln>
            </p:spPr>
            <p:txBody>
              <a:bodyPr/>
              <a:lstStyle/>
              <a:p>
                <a:endParaRPr lang="it-IT"/>
              </a:p>
            </p:txBody>
          </p:sp>
          <p:sp>
            <p:nvSpPr>
              <p:cNvPr id="106817" name="Line 321"/>
              <p:cNvSpPr>
                <a:spLocks noChangeShapeType="1"/>
              </p:cNvSpPr>
              <p:nvPr/>
            </p:nvSpPr>
            <p:spPr bwMode="auto">
              <a:xfrm>
                <a:off x="625" y="2224"/>
                <a:ext cx="22" cy="25"/>
              </a:xfrm>
              <a:prstGeom prst="line">
                <a:avLst/>
              </a:prstGeom>
              <a:noFill/>
              <a:ln w="11113">
                <a:solidFill>
                  <a:srgbClr val="0000FF"/>
                </a:solidFill>
                <a:round/>
                <a:headEnd/>
                <a:tailEnd/>
              </a:ln>
            </p:spPr>
            <p:txBody>
              <a:bodyPr/>
              <a:lstStyle/>
              <a:p>
                <a:endParaRPr lang="it-IT"/>
              </a:p>
            </p:txBody>
          </p:sp>
          <p:sp>
            <p:nvSpPr>
              <p:cNvPr id="106818" name="Line 322"/>
              <p:cNvSpPr>
                <a:spLocks noChangeShapeType="1"/>
              </p:cNvSpPr>
              <p:nvPr/>
            </p:nvSpPr>
            <p:spPr bwMode="auto">
              <a:xfrm flipV="1">
                <a:off x="647" y="2228"/>
                <a:ext cx="22" cy="21"/>
              </a:xfrm>
              <a:prstGeom prst="line">
                <a:avLst/>
              </a:prstGeom>
              <a:noFill/>
              <a:ln w="11113">
                <a:solidFill>
                  <a:srgbClr val="0000FF"/>
                </a:solidFill>
                <a:round/>
                <a:headEnd/>
                <a:tailEnd/>
              </a:ln>
            </p:spPr>
            <p:txBody>
              <a:bodyPr/>
              <a:lstStyle/>
              <a:p>
                <a:endParaRPr lang="it-IT"/>
              </a:p>
            </p:txBody>
          </p:sp>
          <p:sp>
            <p:nvSpPr>
              <p:cNvPr id="106819" name="Line 323"/>
              <p:cNvSpPr>
                <a:spLocks noChangeShapeType="1"/>
              </p:cNvSpPr>
              <p:nvPr/>
            </p:nvSpPr>
            <p:spPr bwMode="auto">
              <a:xfrm flipV="1">
                <a:off x="669" y="2226"/>
                <a:ext cx="21" cy="2"/>
              </a:xfrm>
              <a:prstGeom prst="line">
                <a:avLst/>
              </a:prstGeom>
              <a:noFill/>
              <a:ln w="11113">
                <a:solidFill>
                  <a:srgbClr val="0000FF"/>
                </a:solidFill>
                <a:round/>
                <a:headEnd/>
                <a:tailEnd/>
              </a:ln>
            </p:spPr>
            <p:txBody>
              <a:bodyPr/>
              <a:lstStyle/>
              <a:p>
                <a:endParaRPr lang="it-IT"/>
              </a:p>
            </p:txBody>
          </p:sp>
          <p:sp>
            <p:nvSpPr>
              <p:cNvPr id="106820" name="Line 324"/>
              <p:cNvSpPr>
                <a:spLocks noChangeShapeType="1"/>
              </p:cNvSpPr>
              <p:nvPr/>
            </p:nvSpPr>
            <p:spPr bwMode="auto">
              <a:xfrm>
                <a:off x="690" y="2226"/>
                <a:ext cx="22" cy="5"/>
              </a:xfrm>
              <a:prstGeom prst="line">
                <a:avLst/>
              </a:prstGeom>
              <a:noFill/>
              <a:ln w="11113">
                <a:solidFill>
                  <a:srgbClr val="0000FF"/>
                </a:solidFill>
                <a:round/>
                <a:headEnd/>
                <a:tailEnd/>
              </a:ln>
            </p:spPr>
            <p:txBody>
              <a:bodyPr/>
              <a:lstStyle/>
              <a:p>
                <a:endParaRPr lang="it-IT"/>
              </a:p>
            </p:txBody>
          </p:sp>
          <p:sp>
            <p:nvSpPr>
              <p:cNvPr id="106821" name="Line 325"/>
              <p:cNvSpPr>
                <a:spLocks noChangeShapeType="1"/>
              </p:cNvSpPr>
              <p:nvPr/>
            </p:nvSpPr>
            <p:spPr bwMode="auto">
              <a:xfrm flipV="1">
                <a:off x="712" y="2228"/>
                <a:ext cx="22" cy="3"/>
              </a:xfrm>
              <a:prstGeom prst="line">
                <a:avLst/>
              </a:prstGeom>
              <a:noFill/>
              <a:ln w="11113">
                <a:solidFill>
                  <a:srgbClr val="0000FF"/>
                </a:solidFill>
                <a:round/>
                <a:headEnd/>
                <a:tailEnd/>
              </a:ln>
            </p:spPr>
            <p:txBody>
              <a:bodyPr/>
              <a:lstStyle/>
              <a:p>
                <a:endParaRPr lang="it-IT"/>
              </a:p>
            </p:txBody>
          </p:sp>
          <p:sp>
            <p:nvSpPr>
              <p:cNvPr id="106822" name="Line 326"/>
              <p:cNvSpPr>
                <a:spLocks noChangeShapeType="1"/>
              </p:cNvSpPr>
              <p:nvPr/>
            </p:nvSpPr>
            <p:spPr bwMode="auto">
              <a:xfrm>
                <a:off x="734" y="2228"/>
                <a:ext cx="21" cy="12"/>
              </a:xfrm>
              <a:prstGeom prst="line">
                <a:avLst/>
              </a:prstGeom>
              <a:noFill/>
              <a:ln w="11113">
                <a:solidFill>
                  <a:srgbClr val="0000FF"/>
                </a:solidFill>
                <a:round/>
                <a:headEnd/>
                <a:tailEnd/>
              </a:ln>
            </p:spPr>
            <p:txBody>
              <a:bodyPr/>
              <a:lstStyle/>
              <a:p>
                <a:endParaRPr lang="it-IT"/>
              </a:p>
            </p:txBody>
          </p:sp>
          <p:sp>
            <p:nvSpPr>
              <p:cNvPr id="106823" name="Line 327"/>
              <p:cNvSpPr>
                <a:spLocks noChangeShapeType="1"/>
              </p:cNvSpPr>
              <p:nvPr/>
            </p:nvSpPr>
            <p:spPr bwMode="auto">
              <a:xfrm flipV="1">
                <a:off x="755" y="2220"/>
                <a:ext cx="22" cy="20"/>
              </a:xfrm>
              <a:prstGeom prst="line">
                <a:avLst/>
              </a:prstGeom>
              <a:noFill/>
              <a:ln w="11113">
                <a:solidFill>
                  <a:srgbClr val="0000FF"/>
                </a:solidFill>
                <a:round/>
                <a:headEnd/>
                <a:tailEnd/>
              </a:ln>
            </p:spPr>
            <p:txBody>
              <a:bodyPr/>
              <a:lstStyle/>
              <a:p>
                <a:endParaRPr lang="it-IT"/>
              </a:p>
            </p:txBody>
          </p:sp>
          <p:sp>
            <p:nvSpPr>
              <p:cNvPr id="106824" name="Line 328"/>
              <p:cNvSpPr>
                <a:spLocks noChangeShapeType="1"/>
              </p:cNvSpPr>
              <p:nvPr/>
            </p:nvSpPr>
            <p:spPr bwMode="auto">
              <a:xfrm flipV="1">
                <a:off x="777" y="2217"/>
                <a:ext cx="21" cy="3"/>
              </a:xfrm>
              <a:prstGeom prst="line">
                <a:avLst/>
              </a:prstGeom>
              <a:noFill/>
              <a:ln w="11113">
                <a:solidFill>
                  <a:srgbClr val="0000FF"/>
                </a:solidFill>
                <a:round/>
                <a:headEnd/>
                <a:tailEnd/>
              </a:ln>
            </p:spPr>
            <p:txBody>
              <a:bodyPr/>
              <a:lstStyle/>
              <a:p>
                <a:endParaRPr lang="it-IT"/>
              </a:p>
            </p:txBody>
          </p:sp>
          <p:sp>
            <p:nvSpPr>
              <p:cNvPr id="106825" name="Line 329"/>
              <p:cNvSpPr>
                <a:spLocks noChangeShapeType="1"/>
              </p:cNvSpPr>
              <p:nvPr/>
            </p:nvSpPr>
            <p:spPr bwMode="auto">
              <a:xfrm>
                <a:off x="798" y="2217"/>
                <a:ext cx="22" cy="23"/>
              </a:xfrm>
              <a:prstGeom prst="line">
                <a:avLst/>
              </a:prstGeom>
              <a:noFill/>
              <a:ln w="11113">
                <a:solidFill>
                  <a:srgbClr val="0000FF"/>
                </a:solidFill>
                <a:round/>
                <a:headEnd/>
                <a:tailEnd/>
              </a:ln>
            </p:spPr>
            <p:txBody>
              <a:bodyPr/>
              <a:lstStyle/>
              <a:p>
                <a:endParaRPr lang="it-IT"/>
              </a:p>
            </p:txBody>
          </p:sp>
          <p:sp>
            <p:nvSpPr>
              <p:cNvPr id="106826" name="Line 330"/>
              <p:cNvSpPr>
                <a:spLocks noChangeShapeType="1"/>
              </p:cNvSpPr>
              <p:nvPr/>
            </p:nvSpPr>
            <p:spPr bwMode="auto">
              <a:xfrm flipV="1">
                <a:off x="820" y="2237"/>
                <a:ext cx="22" cy="3"/>
              </a:xfrm>
              <a:prstGeom prst="line">
                <a:avLst/>
              </a:prstGeom>
              <a:noFill/>
              <a:ln w="11113">
                <a:solidFill>
                  <a:srgbClr val="0000FF"/>
                </a:solidFill>
                <a:round/>
                <a:headEnd/>
                <a:tailEnd/>
              </a:ln>
            </p:spPr>
            <p:txBody>
              <a:bodyPr/>
              <a:lstStyle/>
              <a:p>
                <a:endParaRPr lang="it-IT"/>
              </a:p>
            </p:txBody>
          </p:sp>
          <p:sp>
            <p:nvSpPr>
              <p:cNvPr id="106827" name="Line 331"/>
              <p:cNvSpPr>
                <a:spLocks noChangeShapeType="1"/>
              </p:cNvSpPr>
              <p:nvPr/>
            </p:nvSpPr>
            <p:spPr bwMode="auto">
              <a:xfrm>
                <a:off x="842" y="2237"/>
                <a:ext cx="21" cy="5"/>
              </a:xfrm>
              <a:prstGeom prst="line">
                <a:avLst/>
              </a:prstGeom>
              <a:noFill/>
              <a:ln w="11113">
                <a:solidFill>
                  <a:srgbClr val="0000FF"/>
                </a:solidFill>
                <a:round/>
                <a:headEnd/>
                <a:tailEnd/>
              </a:ln>
            </p:spPr>
            <p:txBody>
              <a:bodyPr/>
              <a:lstStyle/>
              <a:p>
                <a:endParaRPr lang="it-IT"/>
              </a:p>
            </p:txBody>
          </p:sp>
          <p:sp>
            <p:nvSpPr>
              <p:cNvPr id="106828" name="Line 332"/>
              <p:cNvSpPr>
                <a:spLocks noChangeShapeType="1"/>
              </p:cNvSpPr>
              <p:nvPr/>
            </p:nvSpPr>
            <p:spPr bwMode="auto">
              <a:xfrm flipV="1">
                <a:off x="863" y="2237"/>
                <a:ext cx="22" cy="5"/>
              </a:xfrm>
              <a:prstGeom prst="line">
                <a:avLst/>
              </a:prstGeom>
              <a:noFill/>
              <a:ln w="11113">
                <a:solidFill>
                  <a:srgbClr val="0000FF"/>
                </a:solidFill>
                <a:round/>
                <a:headEnd/>
                <a:tailEnd/>
              </a:ln>
            </p:spPr>
            <p:txBody>
              <a:bodyPr/>
              <a:lstStyle/>
              <a:p>
                <a:endParaRPr lang="it-IT"/>
              </a:p>
            </p:txBody>
          </p:sp>
          <p:sp>
            <p:nvSpPr>
              <p:cNvPr id="106829" name="Line 333"/>
              <p:cNvSpPr>
                <a:spLocks noChangeShapeType="1"/>
              </p:cNvSpPr>
              <p:nvPr/>
            </p:nvSpPr>
            <p:spPr bwMode="auto">
              <a:xfrm flipV="1">
                <a:off x="885" y="2220"/>
                <a:ext cx="22" cy="17"/>
              </a:xfrm>
              <a:prstGeom prst="line">
                <a:avLst/>
              </a:prstGeom>
              <a:noFill/>
              <a:ln w="11113">
                <a:solidFill>
                  <a:srgbClr val="0000FF"/>
                </a:solidFill>
                <a:round/>
                <a:headEnd/>
                <a:tailEnd/>
              </a:ln>
            </p:spPr>
            <p:txBody>
              <a:bodyPr/>
              <a:lstStyle/>
              <a:p>
                <a:endParaRPr lang="it-IT"/>
              </a:p>
            </p:txBody>
          </p:sp>
          <p:sp>
            <p:nvSpPr>
              <p:cNvPr id="106830" name="Line 334"/>
              <p:cNvSpPr>
                <a:spLocks noChangeShapeType="1"/>
              </p:cNvSpPr>
              <p:nvPr/>
            </p:nvSpPr>
            <p:spPr bwMode="auto">
              <a:xfrm>
                <a:off x="907" y="2220"/>
                <a:ext cx="21" cy="15"/>
              </a:xfrm>
              <a:prstGeom prst="line">
                <a:avLst/>
              </a:prstGeom>
              <a:noFill/>
              <a:ln w="11113">
                <a:solidFill>
                  <a:srgbClr val="0000FF"/>
                </a:solidFill>
                <a:round/>
                <a:headEnd/>
                <a:tailEnd/>
              </a:ln>
            </p:spPr>
            <p:txBody>
              <a:bodyPr/>
              <a:lstStyle/>
              <a:p>
                <a:endParaRPr lang="it-IT"/>
              </a:p>
            </p:txBody>
          </p:sp>
          <p:sp>
            <p:nvSpPr>
              <p:cNvPr id="106831" name="Line 335"/>
              <p:cNvSpPr>
                <a:spLocks noChangeShapeType="1"/>
              </p:cNvSpPr>
              <p:nvPr/>
            </p:nvSpPr>
            <p:spPr bwMode="auto">
              <a:xfrm>
                <a:off x="928" y="2235"/>
                <a:ext cx="22" cy="1"/>
              </a:xfrm>
              <a:prstGeom prst="line">
                <a:avLst/>
              </a:prstGeom>
              <a:noFill/>
              <a:ln w="11113">
                <a:solidFill>
                  <a:srgbClr val="0000FF"/>
                </a:solidFill>
                <a:round/>
                <a:headEnd/>
                <a:tailEnd/>
              </a:ln>
            </p:spPr>
            <p:txBody>
              <a:bodyPr/>
              <a:lstStyle/>
              <a:p>
                <a:endParaRPr lang="it-IT"/>
              </a:p>
            </p:txBody>
          </p:sp>
          <p:sp>
            <p:nvSpPr>
              <p:cNvPr id="106832" name="Line 336"/>
              <p:cNvSpPr>
                <a:spLocks noChangeShapeType="1"/>
              </p:cNvSpPr>
              <p:nvPr/>
            </p:nvSpPr>
            <p:spPr bwMode="auto">
              <a:xfrm flipV="1">
                <a:off x="950" y="2222"/>
                <a:ext cx="21" cy="13"/>
              </a:xfrm>
              <a:prstGeom prst="line">
                <a:avLst/>
              </a:prstGeom>
              <a:noFill/>
              <a:ln w="11113">
                <a:solidFill>
                  <a:srgbClr val="0000FF"/>
                </a:solidFill>
                <a:round/>
                <a:headEnd/>
                <a:tailEnd/>
              </a:ln>
            </p:spPr>
            <p:txBody>
              <a:bodyPr/>
              <a:lstStyle/>
              <a:p>
                <a:endParaRPr lang="it-IT"/>
              </a:p>
            </p:txBody>
          </p:sp>
          <p:sp>
            <p:nvSpPr>
              <p:cNvPr id="106833" name="Line 337"/>
              <p:cNvSpPr>
                <a:spLocks noChangeShapeType="1"/>
              </p:cNvSpPr>
              <p:nvPr/>
            </p:nvSpPr>
            <p:spPr bwMode="auto">
              <a:xfrm>
                <a:off x="971" y="2222"/>
                <a:ext cx="22" cy="13"/>
              </a:xfrm>
              <a:prstGeom prst="line">
                <a:avLst/>
              </a:prstGeom>
              <a:noFill/>
              <a:ln w="11113">
                <a:solidFill>
                  <a:srgbClr val="0000FF"/>
                </a:solidFill>
                <a:round/>
                <a:headEnd/>
                <a:tailEnd/>
              </a:ln>
            </p:spPr>
            <p:txBody>
              <a:bodyPr/>
              <a:lstStyle/>
              <a:p>
                <a:endParaRPr lang="it-IT"/>
              </a:p>
            </p:txBody>
          </p:sp>
          <p:sp>
            <p:nvSpPr>
              <p:cNvPr id="106834" name="Line 338"/>
              <p:cNvSpPr>
                <a:spLocks noChangeShapeType="1"/>
              </p:cNvSpPr>
              <p:nvPr/>
            </p:nvSpPr>
            <p:spPr bwMode="auto">
              <a:xfrm>
                <a:off x="993" y="2235"/>
                <a:ext cx="22" cy="1"/>
              </a:xfrm>
              <a:prstGeom prst="line">
                <a:avLst/>
              </a:prstGeom>
              <a:noFill/>
              <a:ln w="11113">
                <a:solidFill>
                  <a:srgbClr val="0000FF"/>
                </a:solidFill>
                <a:round/>
                <a:headEnd/>
                <a:tailEnd/>
              </a:ln>
            </p:spPr>
            <p:txBody>
              <a:bodyPr/>
              <a:lstStyle/>
              <a:p>
                <a:endParaRPr lang="it-IT"/>
              </a:p>
            </p:txBody>
          </p:sp>
          <p:sp>
            <p:nvSpPr>
              <p:cNvPr id="106835" name="Line 339"/>
              <p:cNvSpPr>
                <a:spLocks noChangeShapeType="1"/>
              </p:cNvSpPr>
              <p:nvPr/>
            </p:nvSpPr>
            <p:spPr bwMode="auto">
              <a:xfrm flipV="1">
                <a:off x="1015" y="2228"/>
                <a:ext cx="21" cy="7"/>
              </a:xfrm>
              <a:prstGeom prst="line">
                <a:avLst/>
              </a:prstGeom>
              <a:noFill/>
              <a:ln w="11113">
                <a:solidFill>
                  <a:srgbClr val="0000FF"/>
                </a:solidFill>
                <a:round/>
                <a:headEnd/>
                <a:tailEnd/>
              </a:ln>
            </p:spPr>
            <p:txBody>
              <a:bodyPr/>
              <a:lstStyle/>
              <a:p>
                <a:endParaRPr lang="it-IT"/>
              </a:p>
            </p:txBody>
          </p:sp>
          <p:sp>
            <p:nvSpPr>
              <p:cNvPr id="106836" name="Line 340"/>
              <p:cNvSpPr>
                <a:spLocks noChangeShapeType="1"/>
              </p:cNvSpPr>
              <p:nvPr/>
            </p:nvSpPr>
            <p:spPr bwMode="auto">
              <a:xfrm>
                <a:off x="1036" y="2228"/>
                <a:ext cx="22" cy="18"/>
              </a:xfrm>
              <a:prstGeom prst="line">
                <a:avLst/>
              </a:prstGeom>
              <a:noFill/>
              <a:ln w="11113">
                <a:solidFill>
                  <a:srgbClr val="0000FF"/>
                </a:solidFill>
                <a:round/>
                <a:headEnd/>
                <a:tailEnd/>
              </a:ln>
            </p:spPr>
            <p:txBody>
              <a:bodyPr/>
              <a:lstStyle/>
              <a:p>
                <a:endParaRPr lang="it-IT"/>
              </a:p>
            </p:txBody>
          </p:sp>
          <p:sp>
            <p:nvSpPr>
              <p:cNvPr id="106837" name="Line 341"/>
              <p:cNvSpPr>
                <a:spLocks noChangeShapeType="1"/>
              </p:cNvSpPr>
              <p:nvPr/>
            </p:nvSpPr>
            <p:spPr bwMode="auto">
              <a:xfrm flipV="1">
                <a:off x="1058" y="2237"/>
                <a:ext cx="23" cy="9"/>
              </a:xfrm>
              <a:prstGeom prst="line">
                <a:avLst/>
              </a:prstGeom>
              <a:noFill/>
              <a:ln w="11113">
                <a:solidFill>
                  <a:srgbClr val="0000FF"/>
                </a:solidFill>
                <a:round/>
                <a:headEnd/>
                <a:tailEnd/>
              </a:ln>
            </p:spPr>
            <p:txBody>
              <a:bodyPr/>
              <a:lstStyle/>
              <a:p>
                <a:endParaRPr lang="it-IT"/>
              </a:p>
            </p:txBody>
          </p:sp>
          <p:sp>
            <p:nvSpPr>
              <p:cNvPr id="106838" name="Line 342"/>
              <p:cNvSpPr>
                <a:spLocks noChangeShapeType="1"/>
              </p:cNvSpPr>
              <p:nvPr/>
            </p:nvSpPr>
            <p:spPr bwMode="auto">
              <a:xfrm>
                <a:off x="1081" y="2237"/>
                <a:ext cx="22" cy="1"/>
              </a:xfrm>
              <a:prstGeom prst="line">
                <a:avLst/>
              </a:prstGeom>
              <a:noFill/>
              <a:ln w="11113">
                <a:solidFill>
                  <a:srgbClr val="0000FF"/>
                </a:solidFill>
                <a:round/>
                <a:headEnd/>
                <a:tailEnd/>
              </a:ln>
            </p:spPr>
            <p:txBody>
              <a:bodyPr/>
              <a:lstStyle/>
              <a:p>
                <a:endParaRPr lang="it-IT"/>
              </a:p>
            </p:txBody>
          </p:sp>
          <p:sp>
            <p:nvSpPr>
              <p:cNvPr id="106839" name="Line 343"/>
              <p:cNvSpPr>
                <a:spLocks noChangeShapeType="1"/>
              </p:cNvSpPr>
              <p:nvPr/>
            </p:nvSpPr>
            <p:spPr bwMode="auto">
              <a:xfrm>
                <a:off x="1103" y="2237"/>
                <a:ext cx="22" cy="3"/>
              </a:xfrm>
              <a:prstGeom prst="line">
                <a:avLst/>
              </a:prstGeom>
              <a:noFill/>
              <a:ln w="11113">
                <a:solidFill>
                  <a:srgbClr val="0000FF"/>
                </a:solidFill>
                <a:round/>
                <a:headEnd/>
                <a:tailEnd/>
              </a:ln>
            </p:spPr>
            <p:txBody>
              <a:bodyPr/>
              <a:lstStyle/>
              <a:p>
                <a:endParaRPr lang="it-IT"/>
              </a:p>
            </p:txBody>
          </p:sp>
          <p:sp>
            <p:nvSpPr>
              <p:cNvPr id="106840" name="Line 344"/>
              <p:cNvSpPr>
                <a:spLocks noChangeShapeType="1"/>
              </p:cNvSpPr>
              <p:nvPr/>
            </p:nvSpPr>
            <p:spPr bwMode="auto">
              <a:xfrm flipV="1">
                <a:off x="1125" y="2237"/>
                <a:ext cx="21" cy="3"/>
              </a:xfrm>
              <a:prstGeom prst="line">
                <a:avLst/>
              </a:prstGeom>
              <a:noFill/>
              <a:ln w="11113">
                <a:solidFill>
                  <a:srgbClr val="0000FF"/>
                </a:solidFill>
                <a:round/>
                <a:headEnd/>
                <a:tailEnd/>
              </a:ln>
            </p:spPr>
            <p:txBody>
              <a:bodyPr/>
              <a:lstStyle/>
              <a:p>
                <a:endParaRPr lang="it-IT"/>
              </a:p>
            </p:txBody>
          </p:sp>
          <p:sp>
            <p:nvSpPr>
              <p:cNvPr id="106841" name="Line 345"/>
              <p:cNvSpPr>
                <a:spLocks noChangeShapeType="1"/>
              </p:cNvSpPr>
              <p:nvPr/>
            </p:nvSpPr>
            <p:spPr bwMode="auto">
              <a:xfrm>
                <a:off x="1146" y="2237"/>
                <a:ext cx="22" cy="1"/>
              </a:xfrm>
              <a:prstGeom prst="line">
                <a:avLst/>
              </a:prstGeom>
              <a:noFill/>
              <a:ln w="11113">
                <a:solidFill>
                  <a:srgbClr val="0000FF"/>
                </a:solidFill>
                <a:round/>
                <a:headEnd/>
                <a:tailEnd/>
              </a:ln>
            </p:spPr>
            <p:txBody>
              <a:bodyPr/>
              <a:lstStyle/>
              <a:p>
                <a:endParaRPr lang="it-IT"/>
              </a:p>
            </p:txBody>
          </p:sp>
          <p:sp>
            <p:nvSpPr>
              <p:cNvPr id="106842" name="Line 346"/>
              <p:cNvSpPr>
                <a:spLocks noChangeShapeType="1"/>
              </p:cNvSpPr>
              <p:nvPr/>
            </p:nvSpPr>
            <p:spPr bwMode="auto">
              <a:xfrm flipV="1">
                <a:off x="1168" y="2235"/>
                <a:ext cx="22" cy="2"/>
              </a:xfrm>
              <a:prstGeom prst="line">
                <a:avLst/>
              </a:prstGeom>
              <a:noFill/>
              <a:ln w="11113">
                <a:solidFill>
                  <a:srgbClr val="0000FF"/>
                </a:solidFill>
                <a:round/>
                <a:headEnd/>
                <a:tailEnd/>
              </a:ln>
            </p:spPr>
            <p:txBody>
              <a:bodyPr/>
              <a:lstStyle/>
              <a:p>
                <a:endParaRPr lang="it-IT"/>
              </a:p>
            </p:txBody>
          </p:sp>
          <p:sp>
            <p:nvSpPr>
              <p:cNvPr id="106843" name="Line 347"/>
              <p:cNvSpPr>
                <a:spLocks noChangeShapeType="1"/>
              </p:cNvSpPr>
              <p:nvPr/>
            </p:nvSpPr>
            <p:spPr bwMode="auto">
              <a:xfrm flipV="1">
                <a:off x="1190" y="2231"/>
                <a:ext cx="21" cy="4"/>
              </a:xfrm>
              <a:prstGeom prst="line">
                <a:avLst/>
              </a:prstGeom>
              <a:noFill/>
              <a:ln w="11113">
                <a:solidFill>
                  <a:srgbClr val="0000FF"/>
                </a:solidFill>
                <a:round/>
                <a:headEnd/>
                <a:tailEnd/>
              </a:ln>
            </p:spPr>
            <p:txBody>
              <a:bodyPr/>
              <a:lstStyle/>
              <a:p>
                <a:endParaRPr lang="it-IT"/>
              </a:p>
            </p:txBody>
          </p:sp>
          <p:sp>
            <p:nvSpPr>
              <p:cNvPr id="106844" name="Line 348"/>
              <p:cNvSpPr>
                <a:spLocks noChangeShapeType="1"/>
              </p:cNvSpPr>
              <p:nvPr/>
            </p:nvSpPr>
            <p:spPr bwMode="auto">
              <a:xfrm>
                <a:off x="1211" y="2231"/>
                <a:ext cx="22" cy="9"/>
              </a:xfrm>
              <a:prstGeom prst="line">
                <a:avLst/>
              </a:prstGeom>
              <a:noFill/>
              <a:ln w="11113">
                <a:solidFill>
                  <a:srgbClr val="0000FF"/>
                </a:solidFill>
                <a:round/>
                <a:headEnd/>
                <a:tailEnd/>
              </a:ln>
            </p:spPr>
            <p:txBody>
              <a:bodyPr/>
              <a:lstStyle/>
              <a:p>
                <a:endParaRPr lang="it-IT"/>
              </a:p>
            </p:txBody>
          </p:sp>
          <p:sp>
            <p:nvSpPr>
              <p:cNvPr id="106845" name="Line 349"/>
              <p:cNvSpPr>
                <a:spLocks noChangeShapeType="1"/>
              </p:cNvSpPr>
              <p:nvPr/>
            </p:nvSpPr>
            <p:spPr bwMode="auto">
              <a:xfrm flipV="1">
                <a:off x="1233" y="2235"/>
                <a:ext cx="21" cy="5"/>
              </a:xfrm>
              <a:prstGeom prst="line">
                <a:avLst/>
              </a:prstGeom>
              <a:noFill/>
              <a:ln w="11113">
                <a:solidFill>
                  <a:srgbClr val="0000FF"/>
                </a:solidFill>
                <a:round/>
                <a:headEnd/>
                <a:tailEnd/>
              </a:ln>
            </p:spPr>
            <p:txBody>
              <a:bodyPr/>
              <a:lstStyle/>
              <a:p>
                <a:endParaRPr lang="it-IT"/>
              </a:p>
            </p:txBody>
          </p:sp>
          <p:sp>
            <p:nvSpPr>
              <p:cNvPr id="106846" name="Line 350"/>
              <p:cNvSpPr>
                <a:spLocks noChangeShapeType="1"/>
              </p:cNvSpPr>
              <p:nvPr/>
            </p:nvSpPr>
            <p:spPr bwMode="auto">
              <a:xfrm flipV="1">
                <a:off x="1254" y="2233"/>
                <a:ext cx="22" cy="2"/>
              </a:xfrm>
              <a:prstGeom prst="line">
                <a:avLst/>
              </a:prstGeom>
              <a:noFill/>
              <a:ln w="11113">
                <a:solidFill>
                  <a:srgbClr val="0000FF"/>
                </a:solidFill>
                <a:round/>
                <a:headEnd/>
                <a:tailEnd/>
              </a:ln>
            </p:spPr>
            <p:txBody>
              <a:bodyPr/>
              <a:lstStyle/>
              <a:p>
                <a:endParaRPr lang="it-IT"/>
              </a:p>
            </p:txBody>
          </p:sp>
          <p:sp>
            <p:nvSpPr>
              <p:cNvPr id="106847" name="Line 351"/>
              <p:cNvSpPr>
                <a:spLocks noChangeShapeType="1"/>
              </p:cNvSpPr>
              <p:nvPr/>
            </p:nvSpPr>
            <p:spPr bwMode="auto">
              <a:xfrm>
                <a:off x="1276" y="2233"/>
                <a:ext cx="22" cy="9"/>
              </a:xfrm>
              <a:prstGeom prst="line">
                <a:avLst/>
              </a:prstGeom>
              <a:noFill/>
              <a:ln w="11113">
                <a:solidFill>
                  <a:srgbClr val="0000FF"/>
                </a:solidFill>
                <a:round/>
                <a:headEnd/>
                <a:tailEnd/>
              </a:ln>
            </p:spPr>
            <p:txBody>
              <a:bodyPr/>
              <a:lstStyle/>
              <a:p>
                <a:endParaRPr lang="it-IT"/>
              </a:p>
            </p:txBody>
          </p:sp>
          <p:sp>
            <p:nvSpPr>
              <p:cNvPr id="106848" name="Line 352"/>
              <p:cNvSpPr>
                <a:spLocks noChangeShapeType="1"/>
              </p:cNvSpPr>
              <p:nvPr/>
            </p:nvSpPr>
            <p:spPr bwMode="auto">
              <a:xfrm>
                <a:off x="1298" y="2242"/>
                <a:ext cx="21" cy="7"/>
              </a:xfrm>
              <a:prstGeom prst="line">
                <a:avLst/>
              </a:prstGeom>
              <a:noFill/>
              <a:ln w="11113">
                <a:solidFill>
                  <a:srgbClr val="0000FF"/>
                </a:solidFill>
                <a:round/>
                <a:headEnd/>
                <a:tailEnd/>
              </a:ln>
            </p:spPr>
            <p:txBody>
              <a:bodyPr/>
              <a:lstStyle/>
              <a:p>
                <a:endParaRPr lang="it-IT"/>
              </a:p>
            </p:txBody>
          </p:sp>
          <p:sp>
            <p:nvSpPr>
              <p:cNvPr id="106849" name="Line 353"/>
              <p:cNvSpPr>
                <a:spLocks noChangeShapeType="1"/>
              </p:cNvSpPr>
              <p:nvPr/>
            </p:nvSpPr>
            <p:spPr bwMode="auto">
              <a:xfrm flipV="1">
                <a:off x="1319" y="2240"/>
                <a:ext cx="22" cy="9"/>
              </a:xfrm>
              <a:prstGeom prst="line">
                <a:avLst/>
              </a:prstGeom>
              <a:noFill/>
              <a:ln w="11113">
                <a:solidFill>
                  <a:srgbClr val="0000FF"/>
                </a:solidFill>
                <a:round/>
                <a:headEnd/>
                <a:tailEnd/>
              </a:ln>
            </p:spPr>
            <p:txBody>
              <a:bodyPr/>
              <a:lstStyle/>
              <a:p>
                <a:endParaRPr lang="it-IT"/>
              </a:p>
            </p:txBody>
          </p:sp>
          <p:sp>
            <p:nvSpPr>
              <p:cNvPr id="106850" name="Line 354"/>
              <p:cNvSpPr>
                <a:spLocks noChangeShapeType="1"/>
              </p:cNvSpPr>
              <p:nvPr/>
            </p:nvSpPr>
            <p:spPr bwMode="auto">
              <a:xfrm>
                <a:off x="1341" y="2240"/>
                <a:ext cx="22" cy="11"/>
              </a:xfrm>
              <a:prstGeom prst="line">
                <a:avLst/>
              </a:prstGeom>
              <a:noFill/>
              <a:ln w="11113">
                <a:solidFill>
                  <a:srgbClr val="0000FF"/>
                </a:solidFill>
                <a:round/>
                <a:headEnd/>
                <a:tailEnd/>
              </a:ln>
            </p:spPr>
            <p:txBody>
              <a:bodyPr/>
              <a:lstStyle/>
              <a:p>
                <a:endParaRPr lang="it-IT"/>
              </a:p>
            </p:txBody>
          </p:sp>
          <p:sp>
            <p:nvSpPr>
              <p:cNvPr id="106851" name="Line 355"/>
              <p:cNvSpPr>
                <a:spLocks noChangeShapeType="1"/>
              </p:cNvSpPr>
              <p:nvPr/>
            </p:nvSpPr>
            <p:spPr bwMode="auto">
              <a:xfrm flipV="1">
                <a:off x="1363" y="2249"/>
                <a:ext cx="21" cy="2"/>
              </a:xfrm>
              <a:prstGeom prst="line">
                <a:avLst/>
              </a:prstGeom>
              <a:noFill/>
              <a:ln w="11113">
                <a:solidFill>
                  <a:srgbClr val="0000FF"/>
                </a:solidFill>
                <a:round/>
                <a:headEnd/>
                <a:tailEnd/>
              </a:ln>
            </p:spPr>
            <p:txBody>
              <a:bodyPr/>
              <a:lstStyle/>
              <a:p>
                <a:endParaRPr lang="it-IT"/>
              </a:p>
            </p:txBody>
          </p:sp>
          <p:sp>
            <p:nvSpPr>
              <p:cNvPr id="106852" name="Line 356"/>
              <p:cNvSpPr>
                <a:spLocks noChangeShapeType="1"/>
              </p:cNvSpPr>
              <p:nvPr/>
            </p:nvSpPr>
            <p:spPr bwMode="auto">
              <a:xfrm flipV="1">
                <a:off x="1384" y="2235"/>
                <a:ext cx="22" cy="14"/>
              </a:xfrm>
              <a:prstGeom prst="line">
                <a:avLst/>
              </a:prstGeom>
              <a:noFill/>
              <a:ln w="11113">
                <a:solidFill>
                  <a:srgbClr val="0000FF"/>
                </a:solidFill>
                <a:round/>
                <a:headEnd/>
                <a:tailEnd/>
              </a:ln>
            </p:spPr>
            <p:txBody>
              <a:bodyPr/>
              <a:lstStyle/>
              <a:p>
                <a:endParaRPr lang="it-IT"/>
              </a:p>
            </p:txBody>
          </p:sp>
          <p:sp>
            <p:nvSpPr>
              <p:cNvPr id="106853" name="Line 357"/>
              <p:cNvSpPr>
                <a:spLocks noChangeShapeType="1"/>
              </p:cNvSpPr>
              <p:nvPr/>
            </p:nvSpPr>
            <p:spPr bwMode="auto">
              <a:xfrm>
                <a:off x="1406" y="2235"/>
                <a:ext cx="21" cy="9"/>
              </a:xfrm>
              <a:prstGeom prst="line">
                <a:avLst/>
              </a:prstGeom>
              <a:noFill/>
              <a:ln w="11113">
                <a:solidFill>
                  <a:srgbClr val="0000FF"/>
                </a:solidFill>
                <a:round/>
                <a:headEnd/>
                <a:tailEnd/>
              </a:ln>
            </p:spPr>
            <p:txBody>
              <a:bodyPr/>
              <a:lstStyle/>
              <a:p>
                <a:endParaRPr lang="it-IT"/>
              </a:p>
            </p:txBody>
          </p:sp>
          <p:sp>
            <p:nvSpPr>
              <p:cNvPr id="106854" name="Line 358"/>
              <p:cNvSpPr>
                <a:spLocks noChangeShapeType="1"/>
              </p:cNvSpPr>
              <p:nvPr/>
            </p:nvSpPr>
            <p:spPr bwMode="auto">
              <a:xfrm flipV="1">
                <a:off x="1427" y="2242"/>
                <a:ext cx="22" cy="2"/>
              </a:xfrm>
              <a:prstGeom prst="line">
                <a:avLst/>
              </a:prstGeom>
              <a:noFill/>
              <a:ln w="11113">
                <a:solidFill>
                  <a:srgbClr val="0000FF"/>
                </a:solidFill>
                <a:round/>
                <a:headEnd/>
                <a:tailEnd/>
              </a:ln>
            </p:spPr>
            <p:txBody>
              <a:bodyPr/>
              <a:lstStyle/>
              <a:p>
                <a:endParaRPr lang="it-IT"/>
              </a:p>
            </p:txBody>
          </p:sp>
          <p:sp>
            <p:nvSpPr>
              <p:cNvPr id="106855" name="Line 359"/>
              <p:cNvSpPr>
                <a:spLocks noChangeShapeType="1"/>
              </p:cNvSpPr>
              <p:nvPr/>
            </p:nvSpPr>
            <p:spPr bwMode="auto">
              <a:xfrm flipV="1">
                <a:off x="1449" y="2206"/>
                <a:ext cx="22" cy="36"/>
              </a:xfrm>
              <a:prstGeom prst="line">
                <a:avLst/>
              </a:prstGeom>
              <a:noFill/>
              <a:ln w="11113">
                <a:solidFill>
                  <a:srgbClr val="0000FF"/>
                </a:solidFill>
                <a:round/>
                <a:headEnd/>
                <a:tailEnd/>
              </a:ln>
            </p:spPr>
            <p:txBody>
              <a:bodyPr/>
              <a:lstStyle/>
              <a:p>
                <a:endParaRPr lang="it-IT"/>
              </a:p>
            </p:txBody>
          </p:sp>
          <p:sp>
            <p:nvSpPr>
              <p:cNvPr id="106856" name="Line 360"/>
              <p:cNvSpPr>
                <a:spLocks noChangeShapeType="1"/>
              </p:cNvSpPr>
              <p:nvPr/>
            </p:nvSpPr>
            <p:spPr bwMode="auto">
              <a:xfrm>
                <a:off x="1471" y="2206"/>
                <a:ext cx="21" cy="18"/>
              </a:xfrm>
              <a:prstGeom prst="line">
                <a:avLst/>
              </a:prstGeom>
              <a:noFill/>
              <a:ln w="11113">
                <a:solidFill>
                  <a:srgbClr val="0000FF"/>
                </a:solidFill>
                <a:round/>
                <a:headEnd/>
                <a:tailEnd/>
              </a:ln>
            </p:spPr>
            <p:txBody>
              <a:bodyPr/>
              <a:lstStyle/>
              <a:p>
                <a:endParaRPr lang="it-IT"/>
              </a:p>
            </p:txBody>
          </p:sp>
          <p:sp>
            <p:nvSpPr>
              <p:cNvPr id="106857" name="Line 361"/>
              <p:cNvSpPr>
                <a:spLocks noChangeShapeType="1"/>
              </p:cNvSpPr>
              <p:nvPr/>
            </p:nvSpPr>
            <p:spPr bwMode="auto">
              <a:xfrm>
                <a:off x="1492" y="2224"/>
                <a:ext cx="22" cy="1"/>
              </a:xfrm>
              <a:prstGeom prst="line">
                <a:avLst/>
              </a:prstGeom>
              <a:noFill/>
              <a:ln w="11113">
                <a:solidFill>
                  <a:srgbClr val="0000FF"/>
                </a:solidFill>
                <a:round/>
                <a:headEnd/>
                <a:tailEnd/>
              </a:ln>
            </p:spPr>
            <p:txBody>
              <a:bodyPr/>
              <a:lstStyle/>
              <a:p>
                <a:endParaRPr lang="it-IT"/>
              </a:p>
            </p:txBody>
          </p:sp>
          <p:sp>
            <p:nvSpPr>
              <p:cNvPr id="106858" name="Line 362"/>
              <p:cNvSpPr>
                <a:spLocks noChangeShapeType="1"/>
              </p:cNvSpPr>
              <p:nvPr/>
            </p:nvSpPr>
            <p:spPr bwMode="auto">
              <a:xfrm>
                <a:off x="1514" y="2224"/>
                <a:ext cx="22" cy="4"/>
              </a:xfrm>
              <a:prstGeom prst="line">
                <a:avLst/>
              </a:prstGeom>
              <a:noFill/>
              <a:ln w="11113">
                <a:solidFill>
                  <a:srgbClr val="0000FF"/>
                </a:solidFill>
                <a:round/>
                <a:headEnd/>
                <a:tailEnd/>
              </a:ln>
            </p:spPr>
            <p:txBody>
              <a:bodyPr/>
              <a:lstStyle/>
              <a:p>
                <a:endParaRPr lang="it-IT"/>
              </a:p>
            </p:txBody>
          </p:sp>
          <p:sp>
            <p:nvSpPr>
              <p:cNvPr id="106859" name="Line 363"/>
              <p:cNvSpPr>
                <a:spLocks noChangeShapeType="1"/>
              </p:cNvSpPr>
              <p:nvPr/>
            </p:nvSpPr>
            <p:spPr bwMode="auto">
              <a:xfrm flipV="1">
                <a:off x="1536" y="2206"/>
                <a:ext cx="21" cy="22"/>
              </a:xfrm>
              <a:prstGeom prst="line">
                <a:avLst/>
              </a:prstGeom>
              <a:noFill/>
              <a:ln w="11113">
                <a:solidFill>
                  <a:srgbClr val="0000FF"/>
                </a:solidFill>
                <a:round/>
                <a:headEnd/>
                <a:tailEnd/>
              </a:ln>
            </p:spPr>
            <p:txBody>
              <a:bodyPr/>
              <a:lstStyle/>
              <a:p>
                <a:endParaRPr lang="it-IT"/>
              </a:p>
            </p:txBody>
          </p:sp>
          <p:sp>
            <p:nvSpPr>
              <p:cNvPr id="106860" name="Line 364"/>
              <p:cNvSpPr>
                <a:spLocks noChangeShapeType="1"/>
              </p:cNvSpPr>
              <p:nvPr/>
            </p:nvSpPr>
            <p:spPr bwMode="auto">
              <a:xfrm>
                <a:off x="1557" y="2206"/>
                <a:ext cx="22" cy="1"/>
              </a:xfrm>
              <a:prstGeom prst="line">
                <a:avLst/>
              </a:prstGeom>
              <a:noFill/>
              <a:ln w="11113">
                <a:solidFill>
                  <a:srgbClr val="0000FF"/>
                </a:solidFill>
                <a:round/>
                <a:headEnd/>
                <a:tailEnd/>
              </a:ln>
            </p:spPr>
            <p:txBody>
              <a:bodyPr/>
              <a:lstStyle/>
              <a:p>
                <a:endParaRPr lang="it-IT"/>
              </a:p>
            </p:txBody>
          </p:sp>
          <p:sp>
            <p:nvSpPr>
              <p:cNvPr id="106861" name="Line 365"/>
              <p:cNvSpPr>
                <a:spLocks noChangeShapeType="1"/>
              </p:cNvSpPr>
              <p:nvPr/>
            </p:nvSpPr>
            <p:spPr bwMode="auto">
              <a:xfrm flipV="1">
                <a:off x="1579" y="2175"/>
                <a:ext cx="22" cy="31"/>
              </a:xfrm>
              <a:prstGeom prst="line">
                <a:avLst/>
              </a:prstGeom>
              <a:noFill/>
              <a:ln w="11113">
                <a:solidFill>
                  <a:srgbClr val="0000FF"/>
                </a:solidFill>
                <a:round/>
                <a:headEnd/>
                <a:tailEnd/>
              </a:ln>
            </p:spPr>
            <p:txBody>
              <a:bodyPr/>
              <a:lstStyle/>
              <a:p>
                <a:endParaRPr lang="it-IT"/>
              </a:p>
            </p:txBody>
          </p:sp>
          <p:sp>
            <p:nvSpPr>
              <p:cNvPr id="106862" name="Line 366"/>
              <p:cNvSpPr>
                <a:spLocks noChangeShapeType="1"/>
              </p:cNvSpPr>
              <p:nvPr/>
            </p:nvSpPr>
            <p:spPr bwMode="auto">
              <a:xfrm flipV="1">
                <a:off x="1601" y="2170"/>
                <a:ext cx="21" cy="5"/>
              </a:xfrm>
              <a:prstGeom prst="line">
                <a:avLst/>
              </a:prstGeom>
              <a:noFill/>
              <a:ln w="11113">
                <a:solidFill>
                  <a:srgbClr val="0000FF"/>
                </a:solidFill>
                <a:round/>
                <a:headEnd/>
                <a:tailEnd/>
              </a:ln>
            </p:spPr>
            <p:txBody>
              <a:bodyPr/>
              <a:lstStyle/>
              <a:p>
                <a:endParaRPr lang="it-IT"/>
              </a:p>
            </p:txBody>
          </p:sp>
          <p:sp>
            <p:nvSpPr>
              <p:cNvPr id="106863" name="Line 367"/>
              <p:cNvSpPr>
                <a:spLocks noChangeShapeType="1"/>
              </p:cNvSpPr>
              <p:nvPr/>
            </p:nvSpPr>
            <p:spPr bwMode="auto">
              <a:xfrm>
                <a:off x="1622" y="2170"/>
                <a:ext cx="22" cy="1"/>
              </a:xfrm>
              <a:prstGeom prst="line">
                <a:avLst/>
              </a:prstGeom>
              <a:noFill/>
              <a:ln w="11113">
                <a:solidFill>
                  <a:srgbClr val="0000FF"/>
                </a:solidFill>
                <a:round/>
                <a:headEnd/>
                <a:tailEnd/>
              </a:ln>
            </p:spPr>
            <p:txBody>
              <a:bodyPr/>
              <a:lstStyle/>
              <a:p>
                <a:endParaRPr lang="it-IT"/>
              </a:p>
            </p:txBody>
          </p:sp>
          <p:sp>
            <p:nvSpPr>
              <p:cNvPr id="106864" name="Line 368"/>
              <p:cNvSpPr>
                <a:spLocks noChangeShapeType="1"/>
              </p:cNvSpPr>
              <p:nvPr/>
            </p:nvSpPr>
            <p:spPr bwMode="auto">
              <a:xfrm flipV="1">
                <a:off x="1644" y="2163"/>
                <a:ext cx="21" cy="7"/>
              </a:xfrm>
              <a:prstGeom prst="line">
                <a:avLst/>
              </a:prstGeom>
              <a:noFill/>
              <a:ln w="11113">
                <a:solidFill>
                  <a:srgbClr val="0000FF"/>
                </a:solidFill>
                <a:round/>
                <a:headEnd/>
                <a:tailEnd/>
              </a:ln>
            </p:spPr>
            <p:txBody>
              <a:bodyPr/>
              <a:lstStyle/>
              <a:p>
                <a:endParaRPr lang="it-IT"/>
              </a:p>
            </p:txBody>
          </p:sp>
          <p:sp>
            <p:nvSpPr>
              <p:cNvPr id="106865" name="Line 369"/>
              <p:cNvSpPr>
                <a:spLocks noChangeShapeType="1"/>
              </p:cNvSpPr>
              <p:nvPr/>
            </p:nvSpPr>
            <p:spPr bwMode="auto">
              <a:xfrm>
                <a:off x="1665" y="2163"/>
                <a:ext cx="22" cy="7"/>
              </a:xfrm>
              <a:prstGeom prst="line">
                <a:avLst/>
              </a:prstGeom>
              <a:noFill/>
              <a:ln w="11113">
                <a:solidFill>
                  <a:srgbClr val="0000FF"/>
                </a:solidFill>
                <a:round/>
                <a:headEnd/>
                <a:tailEnd/>
              </a:ln>
            </p:spPr>
            <p:txBody>
              <a:bodyPr/>
              <a:lstStyle/>
              <a:p>
                <a:endParaRPr lang="it-IT"/>
              </a:p>
            </p:txBody>
          </p:sp>
          <p:sp>
            <p:nvSpPr>
              <p:cNvPr id="106866" name="Line 370"/>
              <p:cNvSpPr>
                <a:spLocks noChangeShapeType="1"/>
              </p:cNvSpPr>
              <p:nvPr/>
            </p:nvSpPr>
            <p:spPr bwMode="auto">
              <a:xfrm flipV="1">
                <a:off x="1687" y="2139"/>
                <a:ext cx="22" cy="31"/>
              </a:xfrm>
              <a:prstGeom prst="line">
                <a:avLst/>
              </a:prstGeom>
              <a:noFill/>
              <a:ln w="11113">
                <a:solidFill>
                  <a:srgbClr val="0000FF"/>
                </a:solidFill>
                <a:round/>
                <a:headEnd/>
                <a:tailEnd/>
              </a:ln>
            </p:spPr>
            <p:txBody>
              <a:bodyPr/>
              <a:lstStyle/>
              <a:p>
                <a:endParaRPr lang="it-IT"/>
              </a:p>
            </p:txBody>
          </p:sp>
          <p:sp>
            <p:nvSpPr>
              <p:cNvPr id="106867" name="Line 371"/>
              <p:cNvSpPr>
                <a:spLocks noChangeShapeType="1"/>
              </p:cNvSpPr>
              <p:nvPr/>
            </p:nvSpPr>
            <p:spPr bwMode="auto">
              <a:xfrm>
                <a:off x="1709" y="2139"/>
                <a:ext cx="21" cy="226"/>
              </a:xfrm>
              <a:prstGeom prst="line">
                <a:avLst/>
              </a:prstGeom>
              <a:noFill/>
              <a:ln w="11113">
                <a:solidFill>
                  <a:srgbClr val="0000FF"/>
                </a:solidFill>
                <a:round/>
                <a:headEnd/>
                <a:tailEnd/>
              </a:ln>
            </p:spPr>
            <p:txBody>
              <a:bodyPr/>
              <a:lstStyle/>
              <a:p>
                <a:endParaRPr lang="it-IT"/>
              </a:p>
            </p:txBody>
          </p:sp>
          <p:sp>
            <p:nvSpPr>
              <p:cNvPr id="106868" name="Line 372"/>
              <p:cNvSpPr>
                <a:spLocks noChangeShapeType="1"/>
              </p:cNvSpPr>
              <p:nvPr/>
            </p:nvSpPr>
            <p:spPr bwMode="auto">
              <a:xfrm>
                <a:off x="1730" y="2365"/>
                <a:ext cx="22" cy="870"/>
              </a:xfrm>
              <a:prstGeom prst="line">
                <a:avLst/>
              </a:prstGeom>
              <a:noFill/>
              <a:ln w="11113">
                <a:solidFill>
                  <a:srgbClr val="0000FF"/>
                </a:solidFill>
                <a:round/>
                <a:headEnd/>
                <a:tailEnd/>
              </a:ln>
            </p:spPr>
            <p:txBody>
              <a:bodyPr/>
              <a:lstStyle/>
              <a:p>
                <a:endParaRPr lang="it-IT"/>
              </a:p>
            </p:txBody>
          </p:sp>
          <p:sp>
            <p:nvSpPr>
              <p:cNvPr id="106869" name="Line 373"/>
              <p:cNvSpPr>
                <a:spLocks noChangeShapeType="1"/>
              </p:cNvSpPr>
              <p:nvPr/>
            </p:nvSpPr>
            <p:spPr bwMode="auto">
              <a:xfrm>
                <a:off x="1752" y="3235"/>
                <a:ext cx="22" cy="74"/>
              </a:xfrm>
              <a:prstGeom prst="line">
                <a:avLst/>
              </a:prstGeom>
              <a:noFill/>
              <a:ln w="11113">
                <a:solidFill>
                  <a:srgbClr val="0000FF"/>
                </a:solidFill>
                <a:round/>
                <a:headEnd/>
                <a:tailEnd/>
              </a:ln>
            </p:spPr>
            <p:txBody>
              <a:bodyPr/>
              <a:lstStyle/>
              <a:p>
                <a:endParaRPr lang="it-IT"/>
              </a:p>
            </p:txBody>
          </p:sp>
          <p:sp>
            <p:nvSpPr>
              <p:cNvPr id="106870" name="Line 374"/>
              <p:cNvSpPr>
                <a:spLocks noChangeShapeType="1"/>
              </p:cNvSpPr>
              <p:nvPr/>
            </p:nvSpPr>
            <p:spPr bwMode="auto">
              <a:xfrm>
                <a:off x="1774" y="3309"/>
                <a:ext cx="21" cy="74"/>
              </a:xfrm>
              <a:prstGeom prst="line">
                <a:avLst/>
              </a:prstGeom>
              <a:noFill/>
              <a:ln w="11113">
                <a:solidFill>
                  <a:srgbClr val="0000FF"/>
                </a:solidFill>
                <a:round/>
                <a:headEnd/>
                <a:tailEnd/>
              </a:ln>
            </p:spPr>
            <p:txBody>
              <a:bodyPr/>
              <a:lstStyle/>
              <a:p>
                <a:endParaRPr lang="it-IT"/>
              </a:p>
            </p:txBody>
          </p:sp>
          <p:sp>
            <p:nvSpPr>
              <p:cNvPr id="106871" name="Line 375"/>
              <p:cNvSpPr>
                <a:spLocks noChangeShapeType="1"/>
              </p:cNvSpPr>
              <p:nvPr/>
            </p:nvSpPr>
            <p:spPr bwMode="auto">
              <a:xfrm>
                <a:off x="1795" y="3383"/>
                <a:ext cx="22" cy="38"/>
              </a:xfrm>
              <a:prstGeom prst="line">
                <a:avLst/>
              </a:prstGeom>
              <a:noFill/>
              <a:ln w="11113">
                <a:solidFill>
                  <a:srgbClr val="0000FF"/>
                </a:solidFill>
                <a:round/>
                <a:headEnd/>
                <a:tailEnd/>
              </a:ln>
            </p:spPr>
            <p:txBody>
              <a:bodyPr/>
              <a:lstStyle/>
              <a:p>
                <a:endParaRPr lang="it-IT"/>
              </a:p>
            </p:txBody>
          </p:sp>
          <p:sp>
            <p:nvSpPr>
              <p:cNvPr id="106872" name="Line 376"/>
              <p:cNvSpPr>
                <a:spLocks noChangeShapeType="1"/>
              </p:cNvSpPr>
              <p:nvPr/>
            </p:nvSpPr>
            <p:spPr bwMode="auto">
              <a:xfrm>
                <a:off x="1817" y="3421"/>
                <a:ext cx="21" cy="2"/>
              </a:xfrm>
              <a:prstGeom prst="line">
                <a:avLst/>
              </a:prstGeom>
              <a:noFill/>
              <a:ln w="11113">
                <a:solidFill>
                  <a:srgbClr val="0000FF"/>
                </a:solidFill>
                <a:round/>
                <a:headEnd/>
                <a:tailEnd/>
              </a:ln>
            </p:spPr>
            <p:txBody>
              <a:bodyPr/>
              <a:lstStyle/>
              <a:p>
                <a:endParaRPr lang="it-IT"/>
              </a:p>
            </p:txBody>
          </p:sp>
          <p:sp>
            <p:nvSpPr>
              <p:cNvPr id="106873" name="Line 377"/>
              <p:cNvSpPr>
                <a:spLocks noChangeShapeType="1"/>
              </p:cNvSpPr>
              <p:nvPr/>
            </p:nvSpPr>
            <p:spPr bwMode="auto">
              <a:xfrm flipV="1">
                <a:off x="1838" y="3417"/>
                <a:ext cx="22" cy="6"/>
              </a:xfrm>
              <a:prstGeom prst="line">
                <a:avLst/>
              </a:prstGeom>
              <a:noFill/>
              <a:ln w="11113">
                <a:solidFill>
                  <a:srgbClr val="0000FF"/>
                </a:solidFill>
                <a:round/>
                <a:headEnd/>
                <a:tailEnd/>
              </a:ln>
            </p:spPr>
            <p:txBody>
              <a:bodyPr/>
              <a:lstStyle/>
              <a:p>
                <a:endParaRPr lang="it-IT"/>
              </a:p>
            </p:txBody>
          </p:sp>
          <p:sp>
            <p:nvSpPr>
              <p:cNvPr id="106874" name="Line 378"/>
              <p:cNvSpPr>
                <a:spLocks noChangeShapeType="1"/>
              </p:cNvSpPr>
              <p:nvPr/>
            </p:nvSpPr>
            <p:spPr bwMode="auto">
              <a:xfrm flipV="1">
                <a:off x="1860" y="3365"/>
                <a:ext cx="22" cy="52"/>
              </a:xfrm>
              <a:prstGeom prst="line">
                <a:avLst/>
              </a:prstGeom>
              <a:noFill/>
              <a:ln w="11113">
                <a:solidFill>
                  <a:srgbClr val="0000FF"/>
                </a:solidFill>
                <a:round/>
                <a:headEnd/>
                <a:tailEnd/>
              </a:ln>
            </p:spPr>
            <p:txBody>
              <a:bodyPr/>
              <a:lstStyle/>
              <a:p>
                <a:endParaRPr lang="it-IT"/>
              </a:p>
            </p:txBody>
          </p:sp>
          <p:sp>
            <p:nvSpPr>
              <p:cNvPr id="106875" name="Line 379"/>
              <p:cNvSpPr>
                <a:spLocks noChangeShapeType="1"/>
              </p:cNvSpPr>
              <p:nvPr/>
            </p:nvSpPr>
            <p:spPr bwMode="auto">
              <a:xfrm>
                <a:off x="1882" y="3365"/>
                <a:ext cx="21" cy="23"/>
              </a:xfrm>
              <a:prstGeom prst="line">
                <a:avLst/>
              </a:prstGeom>
              <a:noFill/>
              <a:ln w="11113">
                <a:solidFill>
                  <a:srgbClr val="0000FF"/>
                </a:solidFill>
                <a:round/>
                <a:headEnd/>
                <a:tailEnd/>
              </a:ln>
            </p:spPr>
            <p:txBody>
              <a:bodyPr/>
              <a:lstStyle/>
              <a:p>
                <a:endParaRPr lang="it-IT"/>
              </a:p>
            </p:txBody>
          </p:sp>
          <p:sp>
            <p:nvSpPr>
              <p:cNvPr id="106876" name="Line 380"/>
              <p:cNvSpPr>
                <a:spLocks noChangeShapeType="1"/>
              </p:cNvSpPr>
              <p:nvPr/>
            </p:nvSpPr>
            <p:spPr bwMode="auto">
              <a:xfrm>
                <a:off x="1903" y="3388"/>
                <a:ext cx="22" cy="1"/>
              </a:xfrm>
              <a:prstGeom prst="line">
                <a:avLst/>
              </a:prstGeom>
              <a:noFill/>
              <a:ln w="11113">
                <a:solidFill>
                  <a:srgbClr val="0000FF"/>
                </a:solidFill>
                <a:round/>
                <a:headEnd/>
                <a:tailEnd/>
              </a:ln>
            </p:spPr>
            <p:txBody>
              <a:bodyPr/>
              <a:lstStyle/>
              <a:p>
                <a:endParaRPr lang="it-IT"/>
              </a:p>
            </p:txBody>
          </p:sp>
          <p:sp>
            <p:nvSpPr>
              <p:cNvPr id="106877" name="Line 381"/>
              <p:cNvSpPr>
                <a:spLocks noChangeShapeType="1"/>
              </p:cNvSpPr>
              <p:nvPr/>
            </p:nvSpPr>
            <p:spPr bwMode="auto">
              <a:xfrm flipV="1">
                <a:off x="1925" y="3370"/>
                <a:ext cx="22" cy="18"/>
              </a:xfrm>
              <a:prstGeom prst="line">
                <a:avLst/>
              </a:prstGeom>
              <a:noFill/>
              <a:ln w="11113">
                <a:solidFill>
                  <a:srgbClr val="0000FF"/>
                </a:solidFill>
                <a:round/>
                <a:headEnd/>
                <a:tailEnd/>
              </a:ln>
            </p:spPr>
            <p:txBody>
              <a:bodyPr/>
              <a:lstStyle/>
              <a:p>
                <a:endParaRPr lang="it-IT"/>
              </a:p>
            </p:txBody>
          </p:sp>
          <p:sp>
            <p:nvSpPr>
              <p:cNvPr id="106878" name="Line 382"/>
              <p:cNvSpPr>
                <a:spLocks noChangeShapeType="1"/>
              </p:cNvSpPr>
              <p:nvPr/>
            </p:nvSpPr>
            <p:spPr bwMode="auto">
              <a:xfrm flipV="1">
                <a:off x="1947" y="3343"/>
                <a:ext cx="21" cy="27"/>
              </a:xfrm>
              <a:prstGeom prst="line">
                <a:avLst/>
              </a:prstGeom>
              <a:noFill/>
              <a:ln w="11113">
                <a:solidFill>
                  <a:srgbClr val="0000FF"/>
                </a:solidFill>
                <a:round/>
                <a:headEnd/>
                <a:tailEnd/>
              </a:ln>
            </p:spPr>
            <p:txBody>
              <a:bodyPr/>
              <a:lstStyle/>
              <a:p>
                <a:endParaRPr lang="it-IT"/>
              </a:p>
            </p:txBody>
          </p:sp>
          <p:sp>
            <p:nvSpPr>
              <p:cNvPr id="106879" name="Line 383"/>
              <p:cNvSpPr>
                <a:spLocks noChangeShapeType="1"/>
              </p:cNvSpPr>
              <p:nvPr/>
            </p:nvSpPr>
            <p:spPr bwMode="auto">
              <a:xfrm>
                <a:off x="1968" y="3343"/>
                <a:ext cx="22" cy="2"/>
              </a:xfrm>
              <a:prstGeom prst="line">
                <a:avLst/>
              </a:prstGeom>
              <a:noFill/>
              <a:ln w="11113">
                <a:solidFill>
                  <a:srgbClr val="0000FF"/>
                </a:solidFill>
                <a:round/>
                <a:headEnd/>
                <a:tailEnd/>
              </a:ln>
            </p:spPr>
            <p:txBody>
              <a:bodyPr/>
              <a:lstStyle/>
              <a:p>
                <a:endParaRPr lang="it-IT"/>
              </a:p>
            </p:txBody>
          </p:sp>
          <p:sp>
            <p:nvSpPr>
              <p:cNvPr id="106880" name="Line 384"/>
              <p:cNvSpPr>
                <a:spLocks noChangeShapeType="1"/>
              </p:cNvSpPr>
              <p:nvPr/>
            </p:nvSpPr>
            <p:spPr bwMode="auto">
              <a:xfrm>
                <a:off x="1990" y="3345"/>
                <a:ext cx="21" cy="27"/>
              </a:xfrm>
              <a:prstGeom prst="line">
                <a:avLst/>
              </a:prstGeom>
              <a:noFill/>
              <a:ln w="11113">
                <a:solidFill>
                  <a:srgbClr val="0000FF"/>
                </a:solidFill>
                <a:round/>
                <a:headEnd/>
                <a:tailEnd/>
              </a:ln>
            </p:spPr>
            <p:txBody>
              <a:bodyPr/>
              <a:lstStyle/>
              <a:p>
                <a:endParaRPr lang="it-IT"/>
              </a:p>
            </p:txBody>
          </p:sp>
          <p:sp>
            <p:nvSpPr>
              <p:cNvPr id="106881" name="Line 385"/>
              <p:cNvSpPr>
                <a:spLocks noChangeShapeType="1"/>
              </p:cNvSpPr>
              <p:nvPr/>
            </p:nvSpPr>
            <p:spPr bwMode="auto">
              <a:xfrm flipV="1">
                <a:off x="2011" y="3349"/>
                <a:ext cx="22" cy="23"/>
              </a:xfrm>
              <a:prstGeom prst="line">
                <a:avLst/>
              </a:prstGeom>
              <a:noFill/>
              <a:ln w="11113">
                <a:solidFill>
                  <a:srgbClr val="0000FF"/>
                </a:solidFill>
                <a:round/>
                <a:headEnd/>
                <a:tailEnd/>
              </a:ln>
            </p:spPr>
            <p:txBody>
              <a:bodyPr/>
              <a:lstStyle/>
              <a:p>
                <a:endParaRPr lang="it-IT"/>
              </a:p>
            </p:txBody>
          </p:sp>
          <p:sp>
            <p:nvSpPr>
              <p:cNvPr id="106882" name="Line 386"/>
              <p:cNvSpPr>
                <a:spLocks noChangeShapeType="1"/>
              </p:cNvSpPr>
              <p:nvPr/>
            </p:nvSpPr>
            <p:spPr bwMode="auto">
              <a:xfrm flipV="1">
                <a:off x="2033" y="3343"/>
                <a:ext cx="22" cy="6"/>
              </a:xfrm>
              <a:prstGeom prst="line">
                <a:avLst/>
              </a:prstGeom>
              <a:noFill/>
              <a:ln w="11113">
                <a:solidFill>
                  <a:srgbClr val="0000FF"/>
                </a:solidFill>
                <a:round/>
                <a:headEnd/>
                <a:tailEnd/>
              </a:ln>
            </p:spPr>
            <p:txBody>
              <a:bodyPr/>
              <a:lstStyle/>
              <a:p>
                <a:endParaRPr lang="it-IT"/>
              </a:p>
            </p:txBody>
          </p:sp>
          <p:sp>
            <p:nvSpPr>
              <p:cNvPr id="106883" name="Line 387"/>
              <p:cNvSpPr>
                <a:spLocks noChangeShapeType="1"/>
              </p:cNvSpPr>
              <p:nvPr/>
            </p:nvSpPr>
            <p:spPr bwMode="auto">
              <a:xfrm>
                <a:off x="2055" y="3343"/>
                <a:ext cx="21" cy="36"/>
              </a:xfrm>
              <a:prstGeom prst="line">
                <a:avLst/>
              </a:prstGeom>
              <a:noFill/>
              <a:ln w="11113">
                <a:solidFill>
                  <a:srgbClr val="0000FF"/>
                </a:solidFill>
                <a:round/>
                <a:headEnd/>
                <a:tailEnd/>
              </a:ln>
            </p:spPr>
            <p:txBody>
              <a:bodyPr/>
              <a:lstStyle/>
              <a:p>
                <a:endParaRPr lang="it-IT"/>
              </a:p>
            </p:txBody>
          </p:sp>
          <p:sp>
            <p:nvSpPr>
              <p:cNvPr id="106884" name="Line 388"/>
              <p:cNvSpPr>
                <a:spLocks noChangeShapeType="1"/>
              </p:cNvSpPr>
              <p:nvPr/>
            </p:nvSpPr>
            <p:spPr bwMode="auto">
              <a:xfrm flipV="1">
                <a:off x="2076" y="3354"/>
                <a:ext cx="22" cy="25"/>
              </a:xfrm>
              <a:prstGeom prst="line">
                <a:avLst/>
              </a:prstGeom>
              <a:noFill/>
              <a:ln w="11113">
                <a:solidFill>
                  <a:srgbClr val="0000FF"/>
                </a:solidFill>
                <a:round/>
                <a:headEnd/>
                <a:tailEnd/>
              </a:ln>
            </p:spPr>
            <p:txBody>
              <a:bodyPr/>
              <a:lstStyle/>
              <a:p>
                <a:endParaRPr lang="it-IT"/>
              </a:p>
            </p:txBody>
          </p:sp>
          <p:sp>
            <p:nvSpPr>
              <p:cNvPr id="106885" name="Line 389"/>
              <p:cNvSpPr>
                <a:spLocks noChangeShapeType="1"/>
              </p:cNvSpPr>
              <p:nvPr/>
            </p:nvSpPr>
            <p:spPr bwMode="auto">
              <a:xfrm flipV="1">
                <a:off x="2098" y="3327"/>
                <a:ext cx="22" cy="27"/>
              </a:xfrm>
              <a:prstGeom prst="line">
                <a:avLst/>
              </a:prstGeom>
              <a:noFill/>
              <a:ln w="11113">
                <a:solidFill>
                  <a:srgbClr val="0000FF"/>
                </a:solidFill>
                <a:round/>
                <a:headEnd/>
                <a:tailEnd/>
              </a:ln>
            </p:spPr>
            <p:txBody>
              <a:bodyPr/>
              <a:lstStyle/>
              <a:p>
                <a:endParaRPr lang="it-IT"/>
              </a:p>
            </p:txBody>
          </p:sp>
          <p:sp>
            <p:nvSpPr>
              <p:cNvPr id="106886" name="Line 390"/>
              <p:cNvSpPr>
                <a:spLocks noChangeShapeType="1"/>
              </p:cNvSpPr>
              <p:nvPr/>
            </p:nvSpPr>
            <p:spPr bwMode="auto">
              <a:xfrm>
                <a:off x="2120" y="3327"/>
                <a:ext cx="21" cy="13"/>
              </a:xfrm>
              <a:prstGeom prst="line">
                <a:avLst/>
              </a:prstGeom>
              <a:noFill/>
              <a:ln w="11113">
                <a:solidFill>
                  <a:srgbClr val="0000FF"/>
                </a:solidFill>
                <a:round/>
                <a:headEnd/>
                <a:tailEnd/>
              </a:ln>
            </p:spPr>
            <p:txBody>
              <a:bodyPr/>
              <a:lstStyle/>
              <a:p>
                <a:endParaRPr lang="it-IT"/>
              </a:p>
            </p:txBody>
          </p:sp>
          <p:sp>
            <p:nvSpPr>
              <p:cNvPr id="106887" name="Line 391"/>
              <p:cNvSpPr>
                <a:spLocks noChangeShapeType="1"/>
              </p:cNvSpPr>
              <p:nvPr/>
            </p:nvSpPr>
            <p:spPr bwMode="auto">
              <a:xfrm flipV="1">
                <a:off x="2141" y="3318"/>
                <a:ext cx="22" cy="22"/>
              </a:xfrm>
              <a:prstGeom prst="line">
                <a:avLst/>
              </a:prstGeom>
              <a:noFill/>
              <a:ln w="11113">
                <a:solidFill>
                  <a:srgbClr val="0000FF"/>
                </a:solidFill>
                <a:round/>
                <a:headEnd/>
                <a:tailEnd/>
              </a:ln>
            </p:spPr>
            <p:txBody>
              <a:bodyPr/>
              <a:lstStyle/>
              <a:p>
                <a:endParaRPr lang="it-IT"/>
              </a:p>
            </p:txBody>
          </p:sp>
          <p:sp>
            <p:nvSpPr>
              <p:cNvPr id="106888" name="Line 392"/>
              <p:cNvSpPr>
                <a:spLocks noChangeShapeType="1"/>
              </p:cNvSpPr>
              <p:nvPr/>
            </p:nvSpPr>
            <p:spPr bwMode="auto">
              <a:xfrm>
                <a:off x="2163" y="3318"/>
                <a:ext cx="21" cy="29"/>
              </a:xfrm>
              <a:prstGeom prst="line">
                <a:avLst/>
              </a:prstGeom>
              <a:noFill/>
              <a:ln w="11113">
                <a:solidFill>
                  <a:srgbClr val="0000FF"/>
                </a:solidFill>
                <a:round/>
                <a:headEnd/>
                <a:tailEnd/>
              </a:ln>
            </p:spPr>
            <p:txBody>
              <a:bodyPr/>
              <a:lstStyle/>
              <a:p>
                <a:endParaRPr lang="it-IT"/>
              </a:p>
            </p:txBody>
          </p:sp>
          <p:sp>
            <p:nvSpPr>
              <p:cNvPr id="106889" name="Line 393"/>
              <p:cNvSpPr>
                <a:spLocks noChangeShapeType="1"/>
              </p:cNvSpPr>
              <p:nvPr/>
            </p:nvSpPr>
            <p:spPr bwMode="auto">
              <a:xfrm flipV="1">
                <a:off x="2184" y="3336"/>
                <a:ext cx="22" cy="11"/>
              </a:xfrm>
              <a:prstGeom prst="line">
                <a:avLst/>
              </a:prstGeom>
              <a:noFill/>
              <a:ln w="11113">
                <a:solidFill>
                  <a:srgbClr val="0000FF"/>
                </a:solidFill>
                <a:round/>
                <a:headEnd/>
                <a:tailEnd/>
              </a:ln>
            </p:spPr>
            <p:txBody>
              <a:bodyPr/>
              <a:lstStyle/>
              <a:p>
                <a:endParaRPr lang="it-IT"/>
              </a:p>
            </p:txBody>
          </p:sp>
          <p:sp>
            <p:nvSpPr>
              <p:cNvPr id="106890" name="Line 394"/>
              <p:cNvSpPr>
                <a:spLocks noChangeShapeType="1"/>
              </p:cNvSpPr>
              <p:nvPr/>
            </p:nvSpPr>
            <p:spPr bwMode="auto">
              <a:xfrm flipV="1">
                <a:off x="2206" y="3327"/>
                <a:ext cx="22" cy="9"/>
              </a:xfrm>
              <a:prstGeom prst="line">
                <a:avLst/>
              </a:prstGeom>
              <a:noFill/>
              <a:ln w="11113">
                <a:solidFill>
                  <a:srgbClr val="0000FF"/>
                </a:solidFill>
                <a:round/>
                <a:headEnd/>
                <a:tailEnd/>
              </a:ln>
            </p:spPr>
            <p:txBody>
              <a:bodyPr/>
              <a:lstStyle/>
              <a:p>
                <a:endParaRPr lang="it-IT"/>
              </a:p>
            </p:txBody>
          </p:sp>
          <p:sp>
            <p:nvSpPr>
              <p:cNvPr id="106891" name="Line 395"/>
              <p:cNvSpPr>
                <a:spLocks noChangeShapeType="1"/>
              </p:cNvSpPr>
              <p:nvPr/>
            </p:nvSpPr>
            <p:spPr bwMode="auto">
              <a:xfrm flipV="1">
                <a:off x="2228" y="3320"/>
                <a:ext cx="21" cy="7"/>
              </a:xfrm>
              <a:prstGeom prst="line">
                <a:avLst/>
              </a:prstGeom>
              <a:noFill/>
              <a:ln w="11113">
                <a:solidFill>
                  <a:srgbClr val="0000FF"/>
                </a:solidFill>
                <a:round/>
                <a:headEnd/>
                <a:tailEnd/>
              </a:ln>
            </p:spPr>
            <p:txBody>
              <a:bodyPr/>
              <a:lstStyle/>
              <a:p>
                <a:endParaRPr lang="it-IT"/>
              </a:p>
            </p:txBody>
          </p:sp>
          <p:sp>
            <p:nvSpPr>
              <p:cNvPr id="106892" name="Line 396"/>
              <p:cNvSpPr>
                <a:spLocks noChangeShapeType="1"/>
              </p:cNvSpPr>
              <p:nvPr/>
            </p:nvSpPr>
            <p:spPr bwMode="auto">
              <a:xfrm>
                <a:off x="2249" y="3320"/>
                <a:ext cx="22" cy="7"/>
              </a:xfrm>
              <a:prstGeom prst="line">
                <a:avLst/>
              </a:prstGeom>
              <a:noFill/>
              <a:ln w="11113">
                <a:solidFill>
                  <a:srgbClr val="0000FF"/>
                </a:solidFill>
                <a:round/>
                <a:headEnd/>
                <a:tailEnd/>
              </a:ln>
            </p:spPr>
            <p:txBody>
              <a:bodyPr/>
              <a:lstStyle/>
              <a:p>
                <a:endParaRPr lang="it-IT"/>
              </a:p>
            </p:txBody>
          </p:sp>
          <p:sp>
            <p:nvSpPr>
              <p:cNvPr id="106893" name="Line 397"/>
              <p:cNvSpPr>
                <a:spLocks noChangeShapeType="1"/>
              </p:cNvSpPr>
              <p:nvPr/>
            </p:nvSpPr>
            <p:spPr bwMode="auto">
              <a:xfrm flipV="1">
                <a:off x="2271" y="3325"/>
                <a:ext cx="22" cy="2"/>
              </a:xfrm>
              <a:prstGeom prst="line">
                <a:avLst/>
              </a:prstGeom>
              <a:noFill/>
              <a:ln w="11113">
                <a:solidFill>
                  <a:srgbClr val="0000FF"/>
                </a:solidFill>
                <a:round/>
                <a:headEnd/>
                <a:tailEnd/>
              </a:ln>
            </p:spPr>
            <p:txBody>
              <a:bodyPr/>
              <a:lstStyle/>
              <a:p>
                <a:endParaRPr lang="it-IT"/>
              </a:p>
            </p:txBody>
          </p:sp>
          <p:sp>
            <p:nvSpPr>
              <p:cNvPr id="106894" name="Line 398"/>
              <p:cNvSpPr>
                <a:spLocks noChangeShapeType="1"/>
              </p:cNvSpPr>
              <p:nvPr/>
            </p:nvSpPr>
            <p:spPr bwMode="auto">
              <a:xfrm flipV="1">
                <a:off x="2293" y="3323"/>
                <a:ext cx="21" cy="2"/>
              </a:xfrm>
              <a:prstGeom prst="line">
                <a:avLst/>
              </a:prstGeom>
              <a:noFill/>
              <a:ln w="11113">
                <a:solidFill>
                  <a:srgbClr val="0000FF"/>
                </a:solidFill>
                <a:round/>
                <a:headEnd/>
                <a:tailEnd/>
              </a:ln>
            </p:spPr>
            <p:txBody>
              <a:bodyPr/>
              <a:lstStyle/>
              <a:p>
                <a:endParaRPr lang="it-IT"/>
              </a:p>
            </p:txBody>
          </p:sp>
          <p:sp>
            <p:nvSpPr>
              <p:cNvPr id="106895" name="Line 399"/>
              <p:cNvSpPr>
                <a:spLocks noChangeShapeType="1"/>
              </p:cNvSpPr>
              <p:nvPr/>
            </p:nvSpPr>
            <p:spPr bwMode="auto">
              <a:xfrm>
                <a:off x="2314" y="3323"/>
                <a:ext cx="22" cy="9"/>
              </a:xfrm>
              <a:prstGeom prst="line">
                <a:avLst/>
              </a:prstGeom>
              <a:noFill/>
              <a:ln w="11113">
                <a:solidFill>
                  <a:srgbClr val="0000FF"/>
                </a:solidFill>
                <a:round/>
                <a:headEnd/>
                <a:tailEnd/>
              </a:ln>
            </p:spPr>
            <p:txBody>
              <a:bodyPr/>
              <a:lstStyle/>
              <a:p>
                <a:endParaRPr lang="it-IT"/>
              </a:p>
            </p:txBody>
          </p:sp>
          <p:sp>
            <p:nvSpPr>
              <p:cNvPr id="106896" name="Line 400"/>
              <p:cNvSpPr>
                <a:spLocks noChangeShapeType="1"/>
              </p:cNvSpPr>
              <p:nvPr/>
            </p:nvSpPr>
            <p:spPr bwMode="auto">
              <a:xfrm>
                <a:off x="2336" y="3332"/>
                <a:ext cx="22" cy="15"/>
              </a:xfrm>
              <a:prstGeom prst="line">
                <a:avLst/>
              </a:prstGeom>
              <a:noFill/>
              <a:ln w="11113">
                <a:solidFill>
                  <a:srgbClr val="0000FF"/>
                </a:solidFill>
                <a:round/>
                <a:headEnd/>
                <a:tailEnd/>
              </a:ln>
            </p:spPr>
            <p:txBody>
              <a:bodyPr/>
              <a:lstStyle/>
              <a:p>
                <a:endParaRPr lang="it-IT"/>
              </a:p>
            </p:txBody>
          </p:sp>
          <p:sp>
            <p:nvSpPr>
              <p:cNvPr id="106897" name="Line 401"/>
              <p:cNvSpPr>
                <a:spLocks noChangeShapeType="1"/>
              </p:cNvSpPr>
              <p:nvPr/>
            </p:nvSpPr>
            <p:spPr bwMode="auto">
              <a:xfrm>
                <a:off x="2358" y="3347"/>
                <a:ext cx="21" cy="9"/>
              </a:xfrm>
              <a:prstGeom prst="line">
                <a:avLst/>
              </a:prstGeom>
              <a:noFill/>
              <a:ln w="11113">
                <a:solidFill>
                  <a:srgbClr val="0000FF"/>
                </a:solidFill>
                <a:round/>
                <a:headEnd/>
                <a:tailEnd/>
              </a:ln>
            </p:spPr>
            <p:txBody>
              <a:bodyPr/>
              <a:lstStyle/>
              <a:p>
                <a:endParaRPr lang="it-IT"/>
              </a:p>
            </p:txBody>
          </p:sp>
          <p:sp>
            <p:nvSpPr>
              <p:cNvPr id="106898" name="Line 402"/>
              <p:cNvSpPr>
                <a:spLocks noChangeShapeType="1"/>
              </p:cNvSpPr>
              <p:nvPr/>
            </p:nvSpPr>
            <p:spPr bwMode="auto">
              <a:xfrm>
                <a:off x="2379" y="3356"/>
                <a:ext cx="24" cy="16"/>
              </a:xfrm>
              <a:prstGeom prst="line">
                <a:avLst/>
              </a:prstGeom>
              <a:noFill/>
              <a:ln w="11113">
                <a:solidFill>
                  <a:srgbClr val="0000FF"/>
                </a:solidFill>
                <a:round/>
                <a:headEnd/>
                <a:tailEnd/>
              </a:ln>
            </p:spPr>
            <p:txBody>
              <a:bodyPr/>
              <a:lstStyle/>
              <a:p>
                <a:endParaRPr lang="it-IT"/>
              </a:p>
            </p:txBody>
          </p:sp>
          <p:sp>
            <p:nvSpPr>
              <p:cNvPr id="106899" name="Line 403"/>
              <p:cNvSpPr>
                <a:spLocks noChangeShapeType="1"/>
              </p:cNvSpPr>
              <p:nvPr/>
            </p:nvSpPr>
            <p:spPr bwMode="auto">
              <a:xfrm>
                <a:off x="2403" y="3372"/>
                <a:ext cx="21" cy="9"/>
              </a:xfrm>
              <a:prstGeom prst="line">
                <a:avLst/>
              </a:prstGeom>
              <a:noFill/>
              <a:ln w="11113">
                <a:solidFill>
                  <a:srgbClr val="0000FF"/>
                </a:solidFill>
                <a:round/>
                <a:headEnd/>
                <a:tailEnd/>
              </a:ln>
            </p:spPr>
            <p:txBody>
              <a:bodyPr/>
              <a:lstStyle/>
              <a:p>
                <a:endParaRPr lang="it-IT"/>
              </a:p>
            </p:txBody>
          </p:sp>
          <p:sp>
            <p:nvSpPr>
              <p:cNvPr id="106900" name="Line 404"/>
              <p:cNvSpPr>
                <a:spLocks noChangeShapeType="1"/>
              </p:cNvSpPr>
              <p:nvPr/>
            </p:nvSpPr>
            <p:spPr bwMode="auto">
              <a:xfrm>
                <a:off x="2424" y="3381"/>
                <a:ext cx="22" cy="9"/>
              </a:xfrm>
              <a:prstGeom prst="line">
                <a:avLst/>
              </a:prstGeom>
              <a:noFill/>
              <a:ln w="11113">
                <a:solidFill>
                  <a:srgbClr val="0000FF"/>
                </a:solidFill>
                <a:round/>
                <a:headEnd/>
                <a:tailEnd/>
              </a:ln>
            </p:spPr>
            <p:txBody>
              <a:bodyPr/>
              <a:lstStyle/>
              <a:p>
                <a:endParaRPr lang="it-IT"/>
              </a:p>
            </p:txBody>
          </p:sp>
        </p:grpSp>
        <p:grpSp>
          <p:nvGrpSpPr>
            <p:cNvPr id="5" name="Group 405"/>
            <p:cNvGrpSpPr>
              <a:grpSpLocks/>
            </p:cNvGrpSpPr>
            <p:nvPr/>
          </p:nvGrpSpPr>
          <p:grpSpPr bwMode="auto">
            <a:xfrm>
              <a:off x="1011" y="1950"/>
              <a:ext cx="4501" cy="1519"/>
              <a:chOff x="431" y="2029"/>
              <a:chExt cx="5155" cy="1693"/>
            </a:xfrm>
          </p:grpSpPr>
          <p:sp>
            <p:nvSpPr>
              <p:cNvPr id="106902" name="Line 406"/>
              <p:cNvSpPr>
                <a:spLocks noChangeShapeType="1"/>
              </p:cNvSpPr>
              <p:nvPr/>
            </p:nvSpPr>
            <p:spPr bwMode="auto">
              <a:xfrm flipV="1">
                <a:off x="2446" y="3383"/>
                <a:ext cx="21" cy="7"/>
              </a:xfrm>
              <a:prstGeom prst="line">
                <a:avLst/>
              </a:prstGeom>
              <a:noFill/>
              <a:ln w="11113">
                <a:solidFill>
                  <a:srgbClr val="0000FF"/>
                </a:solidFill>
                <a:round/>
                <a:headEnd/>
                <a:tailEnd/>
              </a:ln>
            </p:spPr>
            <p:txBody>
              <a:bodyPr/>
              <a:lstStyle/>
              <a:p>
                <a:endParaRPr lang="it-IT"/>
              </a:p>
            </p:txBody>
          </p:sp>
          <p:sp>
            <p:nvSpPr>
              <p:cNvPr id="106903" name="Line 407"/>
              <p:cNvSpPr>
                <a:spLocks noChangeShapeType="1"/>
              </p:cNvSpPr>
              <p:nvPr/>
            </p:nvSpPr>
            <p:spPr bwMode="auto">
              <a:xfrm>
                <a:off x="2467" y="3383"/>
                <a:ext cx="22" cy="27"/>
              </a:xfrm>
              <a:prstGeom prst="line">
                <a:avLst/>
              </a:prstGeom>
              <a:noFill/>
              <a:ln w="11113">
                <a:solidFill>
                  <a:srgbClr val="0000FF"/>
                </a:solidFill>
                <a:round/>
                <a:headEnd/>
                <a:tailEnd/>
              </a:ln>
            </p:spPr>
            <p:txBody>
              <a:bodyPr/>
              <a:lstStyle/>
              <a:p>
                <a:endParaRPr lang="it-IT"/>
              </a:p>
            </p:txBody>
          </p:sp>
          <p:sp>
            <p:nvSpPr>
              <p:cNvPr id="106904" name="Line 408"/>
              <p:cNvSpPr>
                <a:spLocks noChangeShapeType="1"/>
              </p:cNvSpPr>
              <p:nvPr/>
            </p:nvSpPr>
            <p:spPr bwMode="auto">
              <a:xfrm>
                <a:off x="2489" y="3410"/>
                <a:ext cx="22" cy="4"/>
              </a:xfrm>
              <a:prstGeom prst="line">
                <a:avLst/>
              </a:prstGeom>
              <a:noFill/>
              <a:ln w="11113">
                <a:solidFill>
                  <a:srgbClr val="0000FF"/>
                </a:solidFill>
                <a:round/>
                <a:headEnd/>
                <a:tailEnd/>
              </a:ln>
            </p:spPr>
            <p:txBody>
              <a:bodyPr/>
              <a:lstStyle/>
              <a:p>
                <a:endParaRPr lang="it-IT"/>
              </a:p>
            </p:txBody>
          </p:sp>
          <p:sp>
            <p:nvSpPr>
              <p:cNvPr id="106905" name="Line 409"/>
              <p:cNvSpPr>
                <a:spLocks noChangeShapeType="1"/>
              </p:cNvSpPr>
              <p:nvPr/>
            </p:nvSpPr>
            <p:spPr bwMode="auto">
              <a:xfrm>
                <a:off x="2511" y="3414"/>
                <a:ext cx="21" cy="5"/>
              </a:xfrm>
              <a:prstGeom prst="line">
                <a:avLst/>
              </a:prstGeom>
              <a:noFill/>
              <a:ln w="11113">
                <a:solidFill>
                  <a:srgbClr val="0000FF"/>
                </a:solidFill>
                <a:round/>
                <a:headEnd/>
                <a:tailEnd/>
              </a:ln>
            </p:spPr>
            <p:txBody>
              <a:bodyPr/>
              <a:lstStyle/>
              <a:p>
                <a:endParaRPr lang="it-IT"/>
              </a:p>
            </p:txBody>
          </p:sp>
          <p:sp>
            <p:nvSpPr>
              <p:cNvPr id="106906" name="Line 410"/>
              <p:cNvSpPr>
                <a:spLocks noChangeShapeType="1"/>
              </p:cNvSpPr>
              <p:nvPr/>
            </p:nvSpPr>
            <p:spPr bwMode="auto">
              <a:xfrm>
                <a:off x="2532" y="3419"/>
                <a:ext cx="22" cy="4"/>
              </a:xfrm>
              <a:prstGeom prst="line">
                <a:avLst/>
              </a:prstGeom>
              <a:noFill/>
              <a:ln w="11113">
                <a:solidFill>
                  <a:srgbClr val="0000FF"/>
                </a:solidFill>
                <a:round/>
                <a:headEnd/>
                <a:tailEnd/>
              </a:ln>
            </p:spPr>
            <p:txBody>
              <a:bodyPr/>
              <a:lstStyle/>
              <a:p>
                <a:endParaRPr lang="it-IT"/>
              </a:p>
            </p:txBody>
          </p:sp>
          <p:sp>
            <p:nvSpPr>
              <p:cNvPr id="106907" name="Line 411"/>
              <p:cNvSpPr>
                <a:spLocks noChangeShapeType="1"/>
              </p:cNvSpPr>
              <p:nvPr/>
            </p:nvSpPr>
            <p:spPr bwMode="auto">
              <a:xfrm flipV="1">
                <a:off x="2554" y="3372"/>
                <a:ext cx="22" cy="51"/>
              </a:xfrm>
              <a:prstGeom prst="line">
                <a:avLst/>
              </a:prstGeom>
              <a:noFill/>
              <a:ln w="11113">
                <a:solidFill>
                  <a:srgbClr val="0000FF"/>
                </a:solidFill>
                <a:round/>
                <a:headEnd/>
                <a:tailEnd/>
              </a:ln>
            </p:spPr>
            <p:txBody>
              <a:bodyPr/>
              <a:lstStyle/>
              <a:p>
                <a:endParaRPr lang="it-IT"/>
              </a:p>
            </p:txBody>
          </p:sp>
          <p:sp>
            <p:nvSpPr>
              <p:cNvPr id="106908" name="Line 412"/>
              <p:cNvSpPr>
                <a:spLocks noChangeShapeType="1"/>
              </p:cNvSpPr>
              <p:nvPr/>
            </p:nvSpPr>
            <p:spPr bwMode="auto">
              <a:xfrm>
                <a:off x="2576" y="3372"/>
                <a:ext cx="21" cy="54"/>
              </a:xfrm>
              <a:prstGeom prst="line">
                <a:avLst/>
              </a:prstGeom>
              <a:noFill/>
              <a:ln w="11113">
                <a:solidFill>
                  <a:srgbClr val="0000FF"/>
                </a:solidFill>
                <a:round/>
                <a:headEnd/>
                <a:tailEnd/>
              </a:ln>
            </p:spPr>
            <p:txBody>
              <a:bodyPr/>
              <a:lstStyle/>
              <a:p>
                <a:endParaRPr lang="it-IT"/>
              </a:p>
            </p:txBody>
          </p:sp>
          <p:sp>
            <p:nvSpPr>
              <p:cNvPr id="106909" name="Line 413"/>
              <p:cNvSpPr>
                <a:spLocks noChangeShapeType="1"/>
              </p:cNvSpPr>
              <p:nvPr/>
            </p:nvSpPr>
            <p:spPr bwMode="auto">
              <a:xfrm>
                <a:off x="2597" y="3426"/>
                <a:ext cx="22" cy="4"/>
              </a:xfrm>
              <a:prstGeom prst="line">
                <a:avLst/>
              </a:prstGeom>
              <a:noFill/>
              <a:ln w="11113">
                <a:solidFill>
                  <a:srgbClr val="0000FF"/>
                </a:solidFill>
                <a:round/>
                <a:headEnd/>
                <a:tailEnd/>
              </a:ln>
            </p:spPr>
            <p:txBody>
              <a:bodyPr/>
              <a:lstStyle/>
              <a:p>
                <a:endParaRPr lang="it-IT"/>
              </a:p>
            </p:txBody>
          </p:sp>
          <p:sp>
            <p:nvSpPr>
              <p:cNvPr id="106910" name="Line 414"/>
              <p:cNvSpPr>
                <a:spLocks noChangeShapeType="1"/>
              </p:cNvSpPr>
              <p:nvPr/>
            </p:nvSpPr>
            <p:spPr bwMode="auto">
              <a:xfrm>
                <a:off x="2619" y="3430"/>
                <a:ext cx="22" cy="1"/>
              </a:xfrm>
              <a:prstGeom prst="line">
                <a:avLst/>
              </a:prstGeom>
              <a:noFill/>
              <a:ln w="11113">
                <a:solidFill>
                  <a:srgbClr val="0000FF"/>
                </a:solidFill>
                <a:round/>
                <a:headEnd/>
                <a:tailEnd/>
              </a:ln>
            </p:spPr>
            <p:txBody>
              <a:bodyPr/>
              <a:lstStyle/>
              <a:p>
                <a:endParaRPr lang="it-IT"/>
              </a:p>
            </p:txBody>
          </p:sp>
          <p:sp>
            <p:nvSpPr>
              <p:cNvPr id="106911" name="Line 415"/>
              <p:cNvSpPr>
                <a:spLocks noChangeShapeType="1"/>
              </p:cNvSpPr>
              <p:nvPr/>
            </p:nvSpPr>
            <p:spPr bwMode="auto">
              <a:xfrm>
                <a:off x="2641" y="3430"/>
                <a:ext cx="21" cy="18"/>
              </a:xfrm>
              <a:prstGeom prst="line">
                <a:avLst/>
              </a:prstGeom>
              <a:noFill/>
              <a:ln w="11113">
                <a:solidFill>
                  <a:srgbClr val="0000FF"/>
                </a:solidFill>
                <a:round/>
                <a:headEnd/>
                <a:tailEnd/>
              </a:ln>
            </p:spPr>
            <p:txBody>
              <a:bodyPr/>
              <a:lstStyle/>
              <a:p>
                <a:endParaRPr lang="it-IT"/>
              </a:p>
            </p:txBody>
          </p:sp>
          <p:sp>
            <p:nvSpPr>
              <p:cNvPr id="106912" name="Line 416"/>
              <p:cNvSpPr>
                <a:spLocks noChangeShapeType="1"/>
              </p:cNvSpPr>
              <p:nvPr/>
            </p:nvSpPr>
            <p:spPr bwMode="auto">
              <a:xfrm flipV="1">
                <a:off x="2662" y="3439"/>
                <a:ext cx="22" cy="9"/>
              </a:xfrm>
              <a:prstGeom prst="line">
                <a:avLst/>
              </a:prstGeom>
              <a:noFill/>
              <a:ln w="11113">
                <a:solidFill>
                  <a:srgbClr val="0000FF"/>
                </a:solidFill>
                <a:round/>
                <a:headEnd/>
                <a:tailEnd/>
              </a:ln>
            </p:spPr>
            <p:txBody>
              <a:bodyPr/>
              <a:lstStyle/>
              <a:p>
                <a:endParaRPr lang="it-IT"/>
              </a:p>
            </p:txBody>
          </p:sp>
          <p:sp>
            <p:nvSpPr>
              <p:cNvPr id="106913" name="Line 417"/>
              <p:cNvSpPr>
                <a:spLocks noChangeShapeType="1"/>
              </p:cNvSpPr>
              <p:nvPr/>
            </p:nvSpPr>
            <p:spPr bwMode="auto">
              <a:xfrm>
                <a:off x="2684" y="3439"/>
                <a:ext cx="21" cy="5"/>
              </a:xfrm>
              <a:prstGeom prst="line">
                <a:avLst/>
              </a:prstGeom>
              <a:noFill/>
              <a:ln w="11113">
                <a:solidFill>
                  <a:srgbClr val="0000FF"/>
                </a:solidFill>
                <a:round/>
                <a:headEnd/>
                <a:tailEnd/>
              </a:ln>
            </p:spPr>
            <p:txBody>
              <a:bodyPr/>
              <a:lstStyle/>
              <a:p>
                <a:endParaRPr lang="it-IT"/>
              </a:p>
            </p:txBody>
          </p:sp>
          <p:sp>
            <p:nvSpPr>
              <p:cNvPr id="106914" name="Line 418"/>
              <p:cNvSpPr>
                <a:spLocks noChangeShapeType="1"/>
              </p:cNvSpPr>
              <p:nvPr/>
            </p:nvSpPr>
            <p:spPr bwMode="auto">
              <a:xfrm>
                <a:off x="2705" y="3444"/>
                <a:ext cx="22" cy="15"/>
              </a:xfrm>
              <a:prstGeom prst="line">
                <a:avLst/>
              </a:prstGeom>
              <a:noFill/>
              <a:ln w="11113">
                <a:solidFill>
                  <a:srgbClr val="0000FF"/>
                </a:solidFill>
                <a:round/>
                <a:headEnd/>
                <a:tailEnd/>
              </a:ln>
            </p:spPr>
            <p:txBody>
              <a:bodyPr/>
              <a:lstStyle/>
              <a:p>
                <a:endParaRPr lang="it-IT"/>
              </a:p>
            </p:txBody>
          </p:sp>
          <p:sp>
            <p:nvSpPr>
              <p:cNvPr id="106915" name="Line 419"/>
              <p:cNvSpPr>
                <a:spLocks noChangeShapeType="1"/>
              </p:cNvSpPr>
              <p:nvPr/>
            </p:nvSpPr>
            <p:spPr bwMode="auto">
              <a:xfrm flipV="1">
                <a:off x="2727" y="3457"/>
                <a:ext cx="22" cy="2"/>
              </a:xfrm>
              <a:prstGeom prst="line">
                <a:avLst/>
              </a:prstGeom>
              <a:noFill/>
              <a:ln w="11113">
                <a:solidFill>
                  <a:srgbClr val="0000FF"/>
                </a:solidFill>
                <a:round/>
                <a:headEnd/>
                <a:tailEnd/>
              </a:ln>
            </p:spPr>
            <p:txBody>
              <a:bodyPr/>
              <a:lstStyle/>
              <a:p>
                <a:endParaRPr lang="it-IT"/>
              </a:p>
            </p:txBody>
          </p:sp>
          <p:sp>
            <p:nvSpPr>
              <p:cNvPr id="106916" name="Line 420"/>
              <p:cNvSpPr>
                <a:spLocks noChangeShapeType="1"/>
              </p:cNvSpPr>
              <p:nvPr/>
            </p:nvSpPr>
            <p:spPr bwMode="auto">
              <a:xfrm>
                <a:off x="2749" y="3457"/>
                <a:ext cx="21" cy="18"/>
              </a:xfrm>
              <a:prstGeom prst="line">
                <a:avLst/>
              </a:prstGeom>
              <a:noFill/>
              <a:ln w="11113">
                <a:solidFill>
                  <a:srgbClr val="0000FF"/>
                </a:solidFill>
                <a:round/>
                <a:headEnd/>
                <a:tailEnd/>
              </a:ln>
            </p:spPr>
            <p:txBody>
              <a:bodyPr/>
              <a:lstStyle/>
              <a:p>
                <a:endParaRPr lang="it-IT"/>
              </a:p>
            </p:txBody>
          </p:sp>
          <p:sp>
            <p:nvSpPr>
              <p:cNvPr id="106917" name="Line 421"/>
              <p:cNvSpPr>
                <a:spLocks noChangeShapeType="1"/>
              </p:cNvSpPr>
              <p:nvPr/>
            </p:nvSpPr>
            <p:spPr bwMode="auto">
              <a:xfrm flipV="1">
                <a:off x="2770" y="3466"/>
                <a:ext cx="22" cy="9"/>
              </a:xfrm>
              <a:prstGeom prst="line">
                <a:avLst/>
              </a:prstGeom>
              <a:noFill/>
              <a:ln w="11113">
                <a:solidFill>
                  <a:srgbClr val="0000FF"/>
                </a:solidFill>
                <a:round/>
                <a:headEnd/>
                <a:tailEnd/>
              </a:ln>
            </p:spPr>
            <p:txBody>
              <a:bodyPr/>
              <a:lstStyle/>
              <a:p>
                <a:endParaRPr lang="it-IT"/>
              </a:p>
            </p:txBody>
          </p:sp>
          <p:sp>
            <p:nvSpPr>
              <p:cNvPr id="106918" name="Line 422"/>
              <p:cNvSpPr>
                <a:spLocks noChangeShapeType="1"/>
              </p:cNvSpPr>
              <p:nvPr/>
            </p:nvSpPr>
            <p:spPr bwMode="auto">
              <a:xfrm>
                <a:off x="2792" y="3466"/>
                <a:ext cx="22" cy="2"/>
              </a:xfrm>
              <a:prstGeom prst="line">
                <a:avLst/>
              </a:prstGeom>
              <a:noFill/>
              <a:ln w="11113">
                <a:solidFill>
                  <a:srgbClr val="0000FF"/>
                </a:solidFill>
                <a:round/>
                <a:headEnd/>
                <a:tailEnd/>
              </a:ln>
            </p:spPr>
            <p:txBody>
              <a:bodyPr/>
              <a:lstStyle/>
              <a:p>
                <a:endParaRPr lang="it-IT"/>
              </a:p>
            </p:txBody>
          </p:sp>
          <p:sp>
            <p:nvSpPr>
              <p:cNvPr id="106919" name="Line 423"/>
              <p:cNvSpPr>
                <a:spLocks noChangeShapeType="1"/>
              </p:cNvSpPr>
              <p:nvPr/>
            </p:nvSpPr>
            <p:spPr bwMode="auto">
              <a:xfrm>
                <a:off x="2814" y="3468"/>
                <a:ext cx="21" cy="9"/>
              </a:xfrm>
              <a:prstGeom prst="line">
                <a:avLst/>
              </a:prstGeom>
              <a:noFill/>
              <a:ln w="11113">
                <a:solidFill>
                  <a:srgbClr val="0000FF"/>
                </a:solidFill>
                <a:round/>
                <a:headEnd/>
                <a:tailEnd/>
              </a:ln>
            </p:spPr>
            <p:txBody>
              <a:bodyPr/>
              <a:lstStyle/>
              <a:p>
                <a:endParaRPr lang="it-IT"/>
              </a:p>
            </p:txBody>
          </p:sp>
          <p:sp>
            <p:nvSpPr>
              <p:cNvPr id="106920" name="Line 424"/>
              <p:cNvSpPr>
                <a:spLocks noChangeShapeType="1"/>
              </p:cNvSpPr>
              <p:nvPr/>
            </p:nvSpPr>
            <p:spPr bwMode="auto">
              <a:xfrm>
                <a:off x="2835" y="3477"/>
                <a:ext cx="22" cy="18"/>
              </a:xfrm>
              <a:prstGeom prst="line">
                <a:avLst/>
              </a:prstGeom>
              <a:noFill/>
              <a:ln w="11113">
                <a:solidFill>
                  <a:srgbClr val="0000FF"/>
                </a:solidFill>
                <a:round/>
                <a:headEnd/>
                <a:tailEnd/>
              </a:ln>
            </p:spPr>
            <p:txBody>
              <a:bodyPr/>
              <a:lstStyle/>
              <a:p>
                <a:endParaRPr lang="it-IT"/>
              </a:p>
            </p:txBody>
          </p:sp>
          <p:sp>
            <p:nvSpPr>
              <p:cNvPr id="106921" name="Line 425"/>
              <p:cNvSpPr>
                <a:spLocks noChangeShapeType="1"/>
              </p:cNvSpPr>
              <p:nvPr/>
            </p:nvSpPr>
            <p:spPr bwMode="auto">
              <a:xfrm>
                <a:off x="2857" y="3495"/>
                <a:ext cx="21" cy="1"/>
              </a:xfrm>
              <a:prstGeom prst="line">
                <a:avLst/>
              </a:prstGeom>
              <a:noFill/>
              <a:ln w="11113">
                <a:solidFill>
                  <a:srgbClr val="0000FF"/>
                </a:solidFill>
                <a:round/>
                <a:headEnd/>
                <a:tailEnd/>
              </a:ln>
            </p:spPr>
            <p:txBody>
              <a:bodyPr/>
              <a:lstStyle/>
              <a:p>
                <a:endParaRPr lang="it-IT"/>
              </a:p>
            </p:txBody>
          </p:sp>
          <p:sp>
            <p:nvSpPr>
              <p:cNvPr id="106922" name="Line 426"/>
              <p:cNvSpPr>
                <a:spLocks noChangeShapeType="1"/>
              </p:cNvSpPr>
              <p:nvPr/>
            </p:nvSpPr>
            <p:spPr bwMode="auto">
              <a:xfrm>
                <a:off x="2878" y="3495"/>
                <a:ext cx="22" cy="14"/>
              </a:xfrm>
              <a:prstGeom prst="line">
                <a:avLst/>
              </a:prstGeom>
              <a:noFill/>
              <a:ln w="11113">
                <a:solidFill>
                  <a:srgbClr val="0000FF"/>
                </a:solidFill>
                <a:round/>
                <a:headEnd/>
                <a:tailEnd/>
              </a:ln>
            </p:spPr>
            <p:txBody>
              <a:bodyPr/>
              <a:lstStyle/>
              <a:p>
                <a:endParaRPr lang="it-IT"/>
              </a:p>
            </p:txBody>
          </p:sp>
          <p:sp>
            <p:nvSpPr>
              <p:cNvPr id="106923" name="Line 427"/>
              <p:cNvSpPr>
                <a:spLocks noChangeShapeType="1"/>
              </p:cNvSpPr>
              <p:nvPr/>
            </p:nvSpPr>
            <p:spPr bwMode="auto">
              <a:xfrm flipV="1">
                <a:off x="2900" y="3495"/>
                <a:ext cx="22" cy="14"/>
              </a:xfrm>
              <a:prstGeom prst="line">
                <a:avLst/>
              </a:prstGeom>
              <a:noFill/>
              <a:ln w="11113">
                <a:solidFill>
                  <a:srgbClr val="0000FF"/>
                </a:solidFill>
                <a:round/>
                <a:headEnd/>
                <a:tailEnd/>
              </a:ln>
            </p:spPr>
            <p:txBody>
              <a:bodyPr/>
              <a:lstStyle/>
              <a:p>
                <a:endParaRPr lang="it-IT"/>
              </a:p>
            </p:txBody>
          </p:sp>
          <p:sp>
            <p:nvSpPr>
              <p:cNvPr id="106924" name="Line 428"/>
              <p:cNvSpPr>
                <a:spLocks noChangeShapeType="1"/>
              </p:cNvSpPr>
              <p:nvPr/>
            </p:nvSpPr>
            <p:spPr bwMode="auto">
              <a:xfrm>
                <a:off x="2922" y="3495"/>
                <a:ext cx="21" cy="2"/>
              </a:xfrm>
              <a:prstGeom prst="line">
                <a:avLst/>
              </a:prstGeom>
              <a:noFill/>
              <a:ln w="11113">
                <a:solidFill>
                  <a:srgbClr val="0000FF"/>
                </a:solidFill>
                <a:round/>
                <a:headEnd/>
                <a:tailEnd/>
              </a:ln>
            </p:spPr>
            <p:txBody>
              <a:bodyPr/>
              <a:lstStyle/>
              <a:p>
                <a:endParaRPr lang="it-IT"/>
              </a:p>
            </p:txBody>
          </p:sp>
          <p:sp>
            <p:nvSpPr>
              <p:cNvPr id="106925" name="Line 429"/>
              <p:cNvSpPr>
                <a:spLocks noChangeShapeType="1"/>
              </p:cNvSpPr>
              <p:nvPr/>
            </p:nvSpPr>
            <p:spPr bwMode="auto">
              <a:xfrm>
                <a:off x="2943" y="3497"/>
                <a:ext cx="22" cy="12"/>
              </a:xfrm>
              <a:prstGeom prst="line">
                <a:avLst/>
              </a:prstGeom>
              <a:noFill/>
              <a:ln w="11113">
                <a:solidFill>
                  <a:srgbClr val="0000FF"/>
                </a:solidFill>
                <a:round/>
                <a:headEnd/>
                <a:tailEnd/>
              </a:ln>
            </p:spPr>
            <p:txBody>
              <a:bodyPr/>
              <a:lstStyle/>
              <a:p>
                <a:endParaRPr lang="it-IT"/>
              </a:p>
            </p:txBody>
          </p:sp>
          <p:sp>
            <p:nvSpPr>
              <p:cNvPr id="106926" name="Line 430"/>
              <p:cNvSpPr>
                <a:spLocks noChangeShapeType="1"/>
              </p:cNvSpPr>
              <p:nvPr/>
            </p:nvSpPr>
            <p:spPr bwMode="auto">
              <a:xfrm flipV="1">
                <a:off x="2965" y="3504"/>
                <a:ext cx="22" cy="5"/>
              </a:xfrm>
              <a:prstGeom prst="line">
                <a:avLst/>
              </a:prstGeom>
              <a:noFill/>
              <a:ln w="11113">
                <a:solidFill>
                  <a:srgbClr val="0000FF"/>
                </a:solidFill>
                <a:round/>
                <a:headEnd/>
                <a:tailEnd/>
              </a:ln>
            </p:spPr>
            <p:txBody>
              <a:bodyPr/>
              <a:lstStyle/>
              <a:p>
                <a:endParaRPr lang="it-IT"/>
              </a:p>
            </p:txBody>
          </p:sp>
          <p:sp>
            <p:nvSpPr>
              <p:cNvPr id="106927" name="Line 431"/>
              <p:cNvSpPr>
                <a:spLocks noChangeShapeType="1"/>
              </p:cNvSpPr>
              <p:nvPr/>
            </p:nvSpPr>
            <p:spPr bwMode="auto">
              <a:xfrm>
                <a:off x="2987" y="3504"/>
                <a:ext cx="21" cy="11"/>
              </a:xfrm>
              <a:prstGeom prst="line">
                <a:avLst/>
              </a:prstGeom>
              <a:noFill/>
              <a:ln w="11113">
                <a:solidFill>
                  <a:srgbClr val="0000FF"/>
                </a:solidFill>
                <a:round/>
                <a:headEnd/>
                <a:tailEnd/>
              </a:ln>
            </p:spPr>
            <p:txBody>
              <a:bodyPr/>
              <a:lstStyle/>
              <a:p>
                <a:endParaRPr lang="it-IT"/>
              </a:p>
            </p:txBody>
          </p:sp>
          <p:sp>
            <p:nvSpPr>
              <p:cNvPr id="106928" name="Line 432"/>
              <p:cNvSpPr>
                <a:spLocks noChangeShapeType="1"/>
              </p:cNvSpPr>
              <p:nvPr/>
            </p:nvSpPr>
            <p:spPr bwMode="auto">
              <a:xfrm flipV="1">
                <a:off x="3008" y="3509"/>
                <a:ext cx="22" cy="6"/>
              </a:xfrm>
              <a:prstGeom prst="line">
                <a:avLst/>
              </a:prstGeom>
              <a:noFill/>
              <a:ln w="11113">
                <a:solidFill>
                  <a:srgbClr val="0000FF"/>
                </a:solidFill>
                <a:round/>
                <a:headEnd/>
                <a:tailEnd/>
              </a:ln>
            </p:spPr>
            <p:txBody>
              <a:bodyPr/>
              <a:lstStyle/>
              <a:p>
                <a:endParaRPr lang="it-IT"/>
              </a:p>
            </p:txBody>
          </p:sp>
          <p:sp>
            <p:nvSpPr>
              <p:cNvPr id="106929" name="Line 433"/>
              <p:cNvSpPr>
                <a:spLocks noChangeShapeType="1"/>
              </p:cNvSpPr>
              <p:nvPr/>
            </p:nvSpPr>
            <p:spPr bwMode="auto">
              <a:xfrm>
                <a:off x="3030" y="3509"/>
                <a:ext cx="21" cy="11"/>
              </a:xfrm>
              <a:prstGeom prst="line">
                <a:avLst/>
              </a:prstGeom>
              <a:noFill/>
              <a:ln w="11113">
                <a:solidFill>
                  <a:srgbClr val="0000FF"/>
                </a:solidFill>
                <a:round/>
                <a:headEnd/>
                <a:tailEnd/>
              </a:ln>
            </p:spPr>
            <p:txBody>
              <a:bodyPr/>
              <a:lstStyle/>
              <a:p>
                <a:endParaRPr lang="it-IT"/>
              </a:p>
            </p:txBody>
          </p:sp>
          <p:sp>
            <p:nvSpPr>
              <p:cNvPr id="106930" name="Line 434"/>
              <p:cNvSpPr>
                <a:spLocks noChangeShapeType="1"/>
              </p:cNvSpPr>
              <p:nvPr/>
            </p:nvSpPr>
            <p:spPr bwMode="auto">
              <a:xfrm flipV="1">
                <a:off x="3051" y="3518"/>
                <a:ext cx="22" cy="2"/>
              </a:xfrm>
              <a:prstGeom prst="line">
                <a:avLst/>
              </a:prstGeom>
              <a:noFill/>
              <a:ln w="11113">
                <a:solidFill>
                  <a:srgbClr val="0000FF"/>
                </a:solidFill>
                <a:round/>
                <a:headEnd/>
                <a:tailEnd/>
              </a:ln>
            </p:spPr>
            <p:txBody>
              <a:bodyPr/>
              <a:lstStyle/>
              <a:p>
                <a:endParaRPr lang="it-IT"/>
              </a:p>
            </p:txBody>
          </p:sp>
          <p:sp>
            <p:nvSpPr>
              <p:cNvPr id="106931" name="Line 435"/>
              <p:cNvSpPr>
                <a:spLocks noChangeShapeType="1"/>
              </p:cNvSpPr>
              <p:nvPr/>
            </p:nvSpPr>
            <p:spPr bwMode="auto">
              <a:xfrm>
                <a:off x="3073" y="3518"/>
                <a:ext cx="22" cy="6"/>
              </a:xfrm>
              <a:prstGeom prst="line">
                <a:avLst/>
              </a:prstGeom>
              <a:noFill/>
              <a:ln w="11113">
                <a:solidFill>
                  <a:srgbClr val="0000FF"/>
                </a:solidFill>
                <a:round/>
                <a:headEnd/>
                <a:tailEnd/>
              </a:ln>
            </p:spPr>
            <p:txBody>
              <a:bodyPr/>
              <a:lstStyle/>
              <a:p>
                <a:endParaRPr lang="it-IT"/>
              </a:p>
            </p:txBody>
          </p:sp>
          <p:sp>
            <p:nvSpPr>
              <p:cNvPr id="106932" name="Line 436"/>
              <p:cNvSpPr>
                <a:spLocks noChangeShapeType="1"/>
              </p:cNvSpPr>
              <p:nvPr/>
            </p:nvSpPr>
            <p:spPr bwMode="auto">
              <a:xfrm>
                <a:off x="3095" y="3524"/>
                <a:ext cx="21" cy="3"/>
              </a:xfrm>
              <a:prstGeom prst="line">
                <a:avLst/>
              </a:prstGeom>
              <a:noFill/>
              <a:ln w="11113">
                <a:solidFill>
                  <a:srgbClr val="0000FF"/>
                </a:solidFill>
                <a:round/>
                <a:headEnd/>
                <a:tailEnd/>
              </a:ln>
            </p:spPr>
            <p:txBody>
              <a:bodyPr/>
              <a:lstStyle/>
              <a:p>
                <a:endParaRPr lang="it-IT"/>
              </a:p>
            </p:txBody>
          </p:sp>
          <p:sp>
            <p:nvSpPr>
              <p:cNvPr id="106933" name="Line 437"/>
              <p:cNvSpPr>
                <a:spLocks noChangeShapeType="1"/>
              </p:cNvSpPr>
              <p:nvPr/>
            </p:nvSpPr>
            <p:spPr bwMode="auto">
              <a:xfrm flipV="1">
                <a:off x="3116" y="3520"/>
                <a:ext cx="22" cy="7"/>
              </a:xfrm>
              <a:prstGeom prst="line">
                <a:avLst/>
              </a:prstGeom>
              <a:noFill/>
              <a:ln w="11113">
                <a:solidFill>
                  <a:srgbClr val="0000FF"/>
                </a:solidFill>
                <a:round/>
                <a:headEnd/>
                <a:tailEnd/>
              </a:ln>
            </p:spPr>
            <p:txBody>
              <a:bodyPr/>
              <a:lstStyle/>
              <a:p>
                <a:endParaRPr lang="it-IT"/>
              </a:p>
            </p:txBody>
          </p:sp>
          <p:sp>
            <p:nvSpPr>
              <p:cNvPr id="106934" name="Line 438"/>
              <p:cNvSpPr>
                <a:spLocks noChangeShapeType="1"/>
              </p:cNvSpPr>
              <p:nvPr/>
            </p:nvSpPr>
            <p:spPr bwMode="auto">
              <a:xfrm flipV="1">
                <a:off x="3138" y="3493"/>
                <a:ext cx="22" cy="27"/>
              </a:xfrm>
              <a:prstGeom prst="line">
                <a:avLst/>
              </a:prstGeom>
              <a:noFill/>
              <a:ln w="11113">
                <a:solidFill>
                  <a:srgbClr val="0000FF"/>
                </a:solidFill>
                <a:round/>
                <a:headEnd/>
                <a:tailEnd/>
              </a:ln>
            </p:spPr>
            <p:txBody>
              <a:bodyPr/>
              <a:lstStyle/>
              <a:p>
                <a:endParaRPr lang="it-IT"/>
              </a:p>
            </p:txBody>
          </p:sp>
          <p:sp>
            <p:nvSpPr>
              <p:cNvPr id="106935" name="Line 439"/>
              <p:cNvSpPr>
                <a:spLocks noChangeShapeType="1"/>
              </p:cNvSpPr>
              <p:nvPr/>
            </p:nvSpPr>
            <p:spPr bwMode="auto">
              <a:xfrm>
                <a:off x="3160" y="3493"/>
                <a:ext cx="21" cy="27"/>
              </a:xfrm>
              <a:prstGeom prst="line">
                <a:avLst/>
              </a:prstGeom>
              <a:noFill/>
              <a:ln w="11113">
                <a:solidFill>
                  <a:srgbClr val="0000FF"/>
                </a:solidFill>
                <a:round/>
                <a:headEnd/>
                <a:tailEnd/>
              </a:ln>
            </p:spPr>
            <p:txBody>
              <a:bodyPr/>
              <a:lstStyle/>
              <a:p>
                <a:endParaRPr lang="it-IT"/>
              </a:p>
            </p:txBody>
          </p:sp>
          <p:sp>
            <p:nvSpPr>
              <p:cNvPr id="106936" name="Line 440"/>
              <p:cNvSpPr>
                <a:spLocks noChangeShapeType="1"/>
              </p:cNvSpPr>
              <p:nvPr/>
            </p:nvSpPr>
            <p:spPr bwMode="auto">
              <a:xfrm flipV="1">
                <a:off x="3181" y="3502"/>
                <a:ext cx="22" cy="18"/>
              </a:xfrm>
              <a:prstGeom prst="line">
                <a:avLst/>
              </a:prstGeom>
              <a:noFill/>
              <a:ln w="11113">
                <a:solidFill>
                  <a:srgbClr val="0000FF"/>
                </a:solidFill>
                <a:round/>
                <a:headEnd/>
                <a:tailEnd/>
              </a:ln>
            </p:spPr>
            <p:txBody>
              <a:bodyPr/>
              <a:lstStyle/>
              <a:p>
                <a:endParaRPr lang="it-IT"/>
              </a:p>
            </p:txBody>
          </p:sp>
          <p:sp>
            <p:nvSpPr>
              <p:cNvPr id="106937" name="Line 441"/>
              <p:cNvSpPr>
                <a:spLocks noChangeShapeType="1"/>
              </p:cNvSpPr>
              <p:nvPr/>
            </p:nvSpPr>
            <p:spPr bwMode="auto">
              <a:xfrm>
                <a:off x="3203" y="3502"/>
                <a:ext cx="21" cy="31"/>
              </a:xfrm>
              <a:prstGeom prst="line">
                <a:avLst/>
              </a:prstGeom>
              <a:noFill/>
              <a:ln w="11113">
                <a:solidFill>
                  <a:srgbClr val="0000FF"/>
                </a:solidFill>
                <a:round/>
                <a:headEnd/>
                <a:tailEnd/>
              </a:ln>
            </p:spPr>
            <p:txBody>
              <a:bodyPr/>
              <a:lstStyle/>
              <a:p>
                <a:endParaRPr lang="it-IT"/>
              </a:p>
            </p:txBody>
          </p:sp>
          <p:sp>
            <p:nvSpPr>
              <p:cNvPr id="106938" name="Line 442"/>
              <p:cNvSpPr>
                <a:spLocks noChangeShapeType="1"/>
              </p:cNvSpPr>
              <p:nvPr/>
            </p:nvSpPr>
            <p:spPr bwMode="auto">
              <a:xfrm>
                <a:off x="3224" y="3533"/>
                <a:ext cx="22" cy="18"/>
              </a:xfrm>
              <a:prstGeom prst="line">
                <a:avLst/>
              </a:prstGeom>
              <a:noFill/>
              <a:ln w="11113">
                <a:solidFill>
                  <a:srgbClr val="0000FF"/>
                </a:solidFill>
                <a:round/>
                <a:headEnd/>
                <a:tailEnd/>
              </a:ln>
            </p:spPr>
            <p:txBody>
              <a:bodyPr/>
              <a:lstStyle/>
              <a:p>
                <a:endParaRPr lang="it-IT"/>
              </a:p>
            </p:txBody>
          </p:sp>
          <p:sp>
            <p:nvSpPr>
              <p:cNvPr id="106939" name="Line 443"/>
              <p:cNvSpPr>
                <a:spLocks noChangeShapeType="1"/>
              </p:cNvSpPr>
              <p:nvPr/>
            </p:nvSpPr>
            <p:spPr bwMode="auto">
              <a:xfrm>
                <a:off x="3246" y="3551"/>
                <a:ext cx="22" cy="5"/>
              </a:xfrm>
              <a:prstGeom prst="line">
                <a:avLst/>
              </a:prstGeom>
              <a:noFill/>
              <a:ln w="11113">
                <a:solidFill>
                  <a:srgbClr val="0000FF"/>
                </a:solidFill>
                <a:round/>
                <a:headEnd/>
                <a:tailEnd/>
              </a:ln>
            </p:spPr>
            <p:txBody>
              <a:bodyPr/>
              <a:lstStyle/>
              <a:p>
                <a:endParaRPr lang="it-IT"/>
              </a:p>
            </p:txBody>
          </p:sp>
          <p:sp>
            <p:nvSpPr>
              <p:cNvPr id="106940" name="Line 444"/>
              <p:cNvSpPr>
                <a:spLocks noChangeShapeType="1"/>
              </p:cNvSpPr>
              <p:nvPr/>
            </p:nvSpPr>
            <p:spPr bwMode="auto">
              <a:xfrm>
                <a:off x="3268" y="3556"/>
                <a:ext cx="21" cy="9"/>
              </a:xfrm>
              <a:prstGeom prst="line">
                <a:avLst/>
              </a:prstGeom>
              <a:noFill/>
              <a:ln w="11113">
                <a:solidFill>
                  <a:srgbClr val="0000FF"/>
                </a:solidFill>
                <a:round/>
                <a:headEnd/>
                <a:tailEnd/>
              </a:ln>
            </p:spPr>
            <p:txBody>
              <a:bodyPr/>
              <a:lstStyle/>
              <a:p>
                <a:endParaRPr lang="it-IT"/>
              </a:p>
            </p:txBody>
          </p:sp>
          <p:sp>
            <p:nvSpPr>
              <p:cNvPr id="106941" name="Line 445"/>
              <p:cNvSpPr>
                <a:spLocks noChangeShapeType="1"/>
              </p:cNvSpPr>
              <p:nvPr/>
            </p:nvSpPr>
            <p:spPr bwMode="auto">
              <a:xfrm>
                <a:off x="3289" y="3565"/>
                <a:ext cx="22" cy="1"/>
              </a:xfrm>
              <a:prstGeom prst="line">
                <a:avLst/>
              </a:prstGeom>
              <a:noFill/>
              <a:ln w="11113">
                <a:solidFill>
                  <a:srgbClr val="0000FF"/>
                </a:solidFill>
                <a:round/>
                <a:headEnd/>
                <a:tailEnd/>
              </a:ln>
            </p:spPr>
            <p:txBody>
              <a:bodyPr/>
              <a:lstStyle/>
              <a:p>
                <a:endParaRPr lang="it-IT"/>
              </a:p>
            </p:txBody>
          </p:sp>
          <p:sp>
            <p:nvSpPr>
              <p:cNvPr id="106942" name="Line 446"/>
              <p:cNvSpPr>
                <a:spLocks noChangeShapeType="1"/>
              </p:cNvSpPr>
              <p:nvPr/>
            </p:nvSpPr>
            <p:spPr bwMode="auto">
              <a:xfrm>
                <a:off x="3311" y="3565"/>
                <a:ext cx="22" cy="2"/>
              </a:xfrm>
              <a:prstGeom prst="line">
                <a:avLst/>
              </a:prstGeom>
              <a:noFill/>
              <a:ln w="11113">
                <a:solidFill>
                  <a:srgbClr val="0000FF"/>
                </a:solidFill>
                <a:round/>
                <a:headEnd/>
                <a:tailEnd/>
              </a:ln>
            </p:spPr>
            <p:txBody>
              <a:bodyPr/>
              <a:lstStyle/>
              <a:p>
                <a:endParaRPr lang="it-IT"/>
              </a:p>
            </p:txBody>
          </p:sp>
          <p:sp>
            <p:nvSpPr>
              <p:cNvPr id="106943" name="Line 447"/>
              <p:cNvSpPr>
                <a:spLocks noChangeShapeType="1"/>
              </p:cNvSpPr>
              <p:nvPr/>
            </p:nvSpPr>
            <p:spPr bwMode="auto">
              <a:xfrm>
                <a:off x="3333" y="3567"/>
                <a:ext cx="21" cy="1"/>
              </a:xfrm>
              <a:prstGeom prst="line">
                <a:avLst/>
              </a:prstGeom>
              <a:noFill/>
              <a:ln w="11113">
                <a:solidFill>
                  <a:srgbClr val="0000FF"/>
                </a:solidFill>
                <a:round/>
                <a:headEnd/>
                <a:tailEnd/>
              </a:ln>
            </p:spPr>
            <p:txBody>
              <a:bodyPr/>
              <a:lstStyle/>
              <a:p>
                <a:endParaRPr lang="it-IT"/>
              </a:p>
            </p:txBody>
          </p:sp>
          <p:sp>
            <p:nvSpPr>
              <p:cNvPr id="106944" name="Line 448"/>
              <p:cNvSpPr>
                <a:spLocks noChangeShapeType="1"/>
              </p:cNvSpPr>
              <p:nvPr/>
            </p:nvSpPr>
            <p:spPr bwMode="auto">
              <a:xfrm>
                <a:off x="3354" y="3567"/>
                <a:ext cx="22" cy="1"/>
              </a:xfrm>
              <a:prstGeom prst="line">
                <a:avLst/>
              </a:prstGeom>
              <a:noFill/>
              <a:ln w="11113">
                <a:solidFill>
                  <a:srgbClr val="0000FF"/>
                </a:solidFill>
                <a:round/>
                <a:headEnd/>
                <a:tailEnd/>
              </a:ln>
            </p:spPr>
            <p:txBody>
              <a:bodyPr/>
              <a:lstStyle/>
              <a:p>
                <a:endParaRPr lang="it-IT"/>
              </a:p>
            </p:txBody>
          </p:sp>
          <p:sp>
            <p:nvSpPr>
              <p:cNvPr id="106945" name="Line 449"/>
              <p:cNvSpPr>
                <a:spLocks noChangeShapeType="1"/>
              </p:cNvSpPr>
              <p:nvPr/>
            </p:nvSpPr>
            <p:spPr bwMode="auto">
              <a:xfrm flipV="1">
                <a:off x="3376" y="3513"/>
                <a:ext cx="22" cy="54"/>
              </a:xfrm>
              <a:prstGeom prst="line">
                <a:avLst/>
              </a:prstGeom>
              <a:noFill/>
              <a:ln w="11113">
                <a:solidFill>
                  <a:srgbClr val="0000FF"/>
                </a:solidFill>
                <a:round/>
                <a:headEnd/>
                <a:tailEnd/>
              </a:ln>
            </p:spPr>
            <p:txBody>
              <a:bodyPr/>
              <a:lstStyle/>
              <a:p>
                <a:endParaRPr lang="it-IT"/>
              </a:p>
            </p:txBody>
          </p:sp>
          <p:sp>
            <p:nvSpPr>
              <p:cNvPr id="106946" name="Line 450"/>
              <p:cNvSpPr>
                <a:spLocks noChangeShapeType="1"/>
              </p:cNvSpPr>
              <p:nvPr/>
            </p:nvSpPr>
            <p:spPr bwMode="auto">
              <a:xfrm flipV="1">
                <a:off x="3398" y="2890"/>
                <a:ext cx="21" cy="623"/>
              </a:xfrm>
              <a:prstGeom prst="line">
                <a:avLst/>
              </a:prstGeom>
              <a:noFill/>
              <a:ln w="11113">
                <a:solidFill>
                  <a:srgbClr val="0000FF"/>
                </a:solidFill>
                <a:round/>
                <a:headEnd/>
                <a:tailEnd/>
              </a:ln>
            </p:spPr>
            <p:txBody>
              <a:bodyPr/>
              <a:lstStyle/>
              <a:p>
                <a:endParaRPr lang="it-IT"/>
              </a:p>
            </p:txBody>
          </p:sp>
          <p:sp>
            <p:nvSpPr>
              <p:cNvPr id="106947" name="Line 451"/>
              <p:cNvSpPr>
                <a:spLocks noChangeShapeType="1"/>
              </p:cNvSpPr>
              <p:nvPr/>
            </p:nvSpPr>
            <p:spPr bwMode="auto">
              <a:xfrm flipV="1">
                <a:off x="3419" y="2489"/>
                <a:ext cx="22" cy="401"/>
              </a:xfrm>
              <a:prstGeom prst="line">
                <a:avLst/>
              </a:prstGeom>
              <a:noFill/>
              <a:ln w="11113">
                <a:solidFill>
                  <a:srgbClr val="0000FF"/>
                </a:solidFill>
                <a:round/>
                <a:headEnd/>
                <a:tailEnd/>
              </a:ln>
            </p:spPr>
            <p:txBody>
              <a:bodyPr/>
              <a:lstStyle/>
              <a:p>
                <a:endParaRPr lang="it-IT"/>
              </a:p>
            </p:txBody>
          </p:sp>
          <p:sp>
            <p:nvSpPr>
              <p:cNvPr id="106948" name="Line 452"/>
              <p:cNvSpPr>
                <a:spLocks noChangeShapeType="1"/>
              </p:cNvSpPr>
              <p:nvPr/>
            </p:nvSpPr>
            <p:spPr bwMode="auto">
              <a:xfrm>
                <a:off x="3441" y="2489"/>
                <a:ext cx="21" cy="183"/>
              </a:xfrm>
              <a:prstGeom prst="line">
                <a:avLst/>
              </a:prstGeom>
              <a:noFill/>
              <a:ln w="11113">
                <a:solidFill>
                  <a:srgbClr val="0000FF"/>
                </a:solidFill>
                <a:round/>
                <a:headEnd/>
                <a:tailEnd/>
              </a:ln>
            </p:spPr>
            <p:txBody>
              <a:bodyPr/>
              <a:lstStyle/>
              <a:p>
                <a:endParaRPr lang="it-IT"/>
              </a:p>
            </p:txBody>
          </p:sp>
          <p:sp>
            <p:nvSpPr>
              <p:cNvPr id="106949" name="Line 453"/>
              <p:cNvSpPr>
                <a:spLocks noChangeShapeType="1"/>
              </p:cNvSpPr>
              <p:nvPr/>
            </p:nvSpPr>
            <p:spPr bwMode="auto">
              <a:xfrm flipV="1">
                <a:off x="3462" y="2587"/>
                <a:ext cx="22" cy="85"/>
              </a:xfrm>
              <a:prstGeom prst="line">
                <a:avLst/>
              </a:prstGeom>
              <a:noFill/>
              <a:ln w="11113">
                <a:solidFill>
                  <a:srgbClr val="0000FF"/>
                </a:solidFill>
                <a:round/>
                <a:headEnd/>
                <a:tailEnd/>
              </a:ln>
            </p:spPr>
            <p:txBody>
              <a:bodyPr/>
              <a:lstStyle/>
              <a:p>
                <a:endParaRPr lang="it-IT"/>
              </a:p>
            </p:txBody>
          </p:sp>
          <p:sp>
            <p:nvSpPr>
              <p:cNvPr id="106950" name="Line 454"/>
              <p:cNvSpPr>
                <a:spLocks noChangeShapeType="1"/>
              </p:cNvSpPr>
              <p:nvPr/>
            </p:nvSpPr>
            <p:spPr bwMode="auto">
              <a:xfrm flipV="1">
                <a:off x="3484" y="2504"/>
                <a:ext cx="22" cy="83"/>
              </a:xfrm>
              <a:prstGeom prst="line">
                <a:avLst/>
              </a:prstGeom>
              <a:noFill/>
              <a:ln w="11113">
                <a:solidFill>
                  <a:srgbClr val="0000FF"/>
                </a:solidFill>
                <a:round/>
                <a:headEnd/>
                <a:tailEnd/>
              </a:ln>
            </p:spPr>
            <p:txBody>
              <a:bodyPr/>
              <a:lstStyle/>
              <a:p>
                <a:endParaRPr lang="it-IT"/>
              </a:p>
            </p:txBody>
          </p:sp>
          <p:sp>
            <p:nvSpPr>
              <p:cNvPr id="106951" name="Line 455"/>
              <p:cNvSpPr>
                <a:spLocks noChangeShapeType="1"/>
              </p:cNvSpPr>
              <p:nvPr/>
            </p:nvSpPr>
            <p:spPr bwMode="auto">
              <a:xfrm>
                <a:off x="3506" y="2504"/>
                <a:ext cx="21" cy="72"/>
              </a:xfrm>
              <a:prstGeom prst="line">
                <a:avLst/>
              </a:prstGeom>
              <a:noFill/>
              <a:ln w="11113">
                <a:solidFill>
                  <a:srgbClr val="0000FF"/>
                </a:solidFill>
                <a:round/>
                <a:headEnd/>
                <a:tailEnd/>
              </a:ln>
            </p:spPr>
            <p:txBody>
              <a:bodyPr/>
              <a:lstStyle/>
              <a:p>
                <a:endParaRPr lang="it-IT"/>
              </a:p>
            </p:txBody>
          </p:sp>
          <p:sp>
            <p:nvSpPr>
              <p:cNvPr id="106952" name="Line 456"/>
              <p:cNvSpPr>
                <a:spLocks noChangeShapeType="1"/>
              </p:cNvSpPr>
              <p:nvPr/>
            </p:nvSpPr>
            <p:spPr bwMode="auto">
              <a:xfrm flipV="1">
                <a:off x="3527" y="2551"/>
                <a:ext cx="22" cy="25"/>
              </a:xfrm>
              <a:prstGeom prst="line">
                <a:avLst/>
              </a:prstGeom>
              <a:noFill/>
              <a:ln w="11113">
                <a:solidFill>
                  <a:srgbClr val="0000FF"/>
                </a:solidFill>
                <a:round/>
                <a:headEnd/>
                <a:tailEnd/>
              </a:ln>
            </p:spPr>
            <p:txBody>
              <a:bodyPr/>
              <a:lstStyle/>
              <a:p>
                <a:endParaRPr lang="it-IT"/>
              </a:p>
            </p:txBody>
          </p:sp>
          <p:sp>
            <p:nvSpPr>
              <p:cNvPr id="106953" name="Line 457"/>
              <p:cNvSpPr>
                <a:spLocks noChangeShapeType="1"/>
              </p:cNvSpPr>
              <p:nvPr/>
            </p:nvSpPr>
            <p:spPr bwMode="auto">
              <a:xfrm flipV="1">
                <a:off x="3549" y="2504"/>
                <a:ext cx="22" cy="47"/>
              </a:xfrm>
              <a:prstGeom prst="line">
                <a:avLst/>
              </a:prstGeom>
              <a:noFill/>
              <a:ln w="11113">
                <a:solidFill>
                  <a:srgbClr val="0000FF"/>
                </a:solidFill>
                <a:round/>
                <a:headEnd/>
                <a:tailEnd/>
              </a:ln>
            </p:spPr>
            <p:txBody>
              <a:bodyPr/>
              <a:lstStyle/>
              <a:p>
                <a:endParaRPr lang="it-IT"/>
              </a:p>
            </p:txBody>
          </p:sp>
          <p:sp>
            <p:nvSpPr>
              <p:cNvPr id="106954" name="Line 458"/>
              <p:cNvSpPr>
                <a:spLocks noChangeShapeType="1"/>
              </p:cNvSpPr>
              <p:nvPr/>
            </p:nvSpPr>
            <p:spPr bwMode="auto">
              <a:xfrm>
                <a:off x="3571" y="2504"/>
                <a:ext cx="21" cy="27"/>
              </a:xfrm>
              <a:prstGeom prst="line">
                <a:avLst/>
              </a:prstGeom>
              <a:noFill/>
              <a:ln w="11113">
                <a:solidFill>
                  <a:srgbClr val="0000FF"/>
                </a:solidFill>
                <a:round/>
                <a:headEnd/>
                <a:tailEnd/>
              </a:ln>
            </p:spPr>
            <p:txBody>
              <a:bodyPr/>
              <a:lstStyle/>
              <a:p>
                <a:endParaRPr lang="it-IT"/>
              </a:p>
            </p:txBody>
          </p:sp>
          <p:sp>
            <p:nvSpPr>
              <p:cNvPr id="106955" name="Line 459"/>
              <p:cNvSpPr>
                <a:spLocks noChangeShapeType="1"/>
              </p:cNvSpPr>
              <p:nvPr/>
            </p:nvSpPr>
            <p:spPr bwMode="auto">
              <a:xfrm>
                <a:off x="3592" y="2531"/>
                <a:ext cx="22" cy="32"/>
              </a:xfrm>
              <a:prstGeom prst="line">
                <a:avLst/>
              </a:prstGeom>
              <a:noFill/>
              <a:ln w="11113">
                <a:solidFill>
                  <a:srgbClr val="0000FF"/>
                </a:solidFill>
                <a:round/>
                <a:headEnd/>
                <a:tailEnd/>
              </a:ln>
            </p:spPr>
            <p:txBody>
              <a:bodyPr/>
              <a:lstStyle/>
              <a:p>
                <a:endParaRPr lang="it-IT"/>
              </a:p>
            </p:txBody>
          </p:sp>
          <p:sp>
            <p:nvSpPr>
              <p:cNvPr id="106956" name="Line 460"/>
              <p:cNvSpPr>
                <a:spLocks noChangeShapeType="1"/>
              </p:cNvSpPr>
              <p:nvPr/>
            </p:nvSpPr>
            <p:spPr bwMode="auto">
              <a:xfrm flipV="1">
                <a:off x="3614" y="2522"/>
                <a:ext cx="21" cy="41"/>
              </a:xfrm>
              <a:prstGeom prst="line">
                <a:avLst/>
              </a:prstGeom>
              <a:noFill/>
              <a:ln w="11113">
                <a:solidFill>
                  <a:srgbClr val="0000FF"/>
                </a:solidFill>
                <a:round/>
                <a:headEnd/>
                <a:tailEnd/>
              </a:ln>
            </p:spPr>
            <p:txBody>
              <a:bodyPr/>
              <a:lstStyle/>
              <a:p>
                <a:endParaRPr lang="it-IT"/>
              </a:p>
            </p:txBody>
          </p:sp>
          <p:sp>
            <p:nvSpPr>
              <p:cNvPr id="106957" name="Line 461"/>
              <p:cNvSpPr>
                <a:spLocks noChangeShapeType="1"/>
              </p:cNvSpPr>
              <p:nvPr/>
            </p:nvSpPr>
            <p:spPr bwMode="auto">
              <a:xfrm flipV="1">
                <a:off x="3635" y="2480"/>
                <a:ext cx="22" cy="42"/>
              </a:xfrm>
              <a:prstGeom prst="line">
                <a:avLst/>
              </a:prstGeom>
              <a:noFill/>
              <a:ln w="11113">
                <a:solidFill>
                  <a:srgbClr val="0000FF"/>
                </a:solidFill>
                <a:round/>
                <a:headEnd/>
                <a:tailEnd/>
              </a:ln>
            </p:spPr>
            <p:txBody>
              <a:bodyPr/>
              <a:lstStyle/>
              <a:p>
                <a:endParaRPr lang="it-IT"/>
              </a:p>
            </p:txBody>
          </p:sp>
          <p:sp>
            <p:nvSpPr>
              <p:cNvPr id="106958" name="Line 462"/>
              <p:cNvSpPr>
                <a:spLocks noChangeShapeType="1"/>
              </p:cNvSpPr>
              <p:nvPr/>
            </p:nvSpPr>
            <p:spPr bwMode="auto">
              <a:xfrm>
                <a:off x="3657" y="2480"/>
                <a:ext cx="22" cy="24"/>
              </a:xfrm>
              <a:prstGeom prst="line">
                <a:avLst/>
              </a:prstGeom>
              <a:noFill/>
              <a:ln w="11113">
                <a:solidFill>
                  <a:srgbClr val="0000FF"/>
                </a:solidFill>
                <a:round/>
                <a:headEnd/>
                <a:tailEnd/>
              </a:ln>
            </p:spPr>
            <p:txBody>
              <a:bodyPr/>
              <a:lstStyle/>
              <a:p>
                <a:endParaRPr lang="it-IT"/>
              </a:p>
            </p:txBody>
          </p:sp>
          <p:sp>
            <p:nvSpPr>
              <p:cNvPr id="106959" name="Line 463"/>
              <p:cNvSpPr>
                <a:spLocks noChangeShapeType="1"/>
              </p:cNvSpPr>
              <p:nvPr/>
            </p:nvSpPr>
            <p:spPr bwMode="auto">
              <a:xfrm flipV="1">
                <a:off x="3679" y="2466"/>
                <a:ext cx="23" cy="38"/>
              </a:xfrm>
              <a:prstGeom prst="line">
                <a:avLst/>
              </a:prstGeom>
              <a:noFill/>
              <a:ln w="11113">
                <a:solidFill>
                  <a:srgbClr val="0000FF"/>
                </a:solidFill>
                <a:round/>
                <a:headEnd/>
                <a:tailEnd/>
              </a:ln>
            </p:spPr>
            <p:txBody>
              <a:bodyPr/>
              <a:lstStyle/>
              <a:p>
                <a:endParaRPr lang="it-IT"/>
              </a:p>
            </p:txBody>
          </p:sp>
          <p:sp>
            <p:nvSpPr>
              <p:cNvPr id="106960" name="Line 464"/>
              <p:cNvSpPr>
                <a:spLocks noChangeShapeType="1"/>
              </p:cNvSpPr>
              <p:nvPr/>
            </p:nvSpPr>
            <p:spPr bwMode="auto">
              <a:xfrm flipV="1">
                <a:off x="3702" y="2352"/>
                <a:ext cx="22" cy="114"/>
              </a:xfrm>
              <a:prstGeom prst="line">
                <a:avLst/>
              </a:prstGeom>
              <a:noFill/>
              <a:ln w="11113">
                <a:solidFill>
                  <a:srgbClr val="0000FF"/>
                </a:solidFill>
                <a:round/>
                <a:headEnd/>
                <a:tailEnd/>
              </a:ln>
            </p:spPr>
            <p:txBody>
              <a:bodyPr/>
              <a:lstStyle/>
              <a:p>
                <a:endParaRPr lang="it-IT"/>
              </a:p>
            </p:txBody>
          </p:sp>
          <p:sp>
            <p:nvSpPr>
              <p:cNvPr id="106961" name="Line 465"/>
              <p:cNvSpPr>
                <a:spLocks noChangeShapeType="1"/>
              </p:cNvSpPr>
              <p:nvPr/>
            </p:nvSpPr>
            <p:spPr bwMode="auto">
              <a:xfrm flipV="1">
                <a:off x="3724" y="2289"/>
                <a:ext cx="21" cy="63"/>
              </a:xfrm>
              <a:prstGeom prst="line">
                <a:avLst/>
              </a:prstGeom>
              <a:noFill/>
              <a:ln w="11113">
                <a:solidFill>
                  <a:srgbClr val="0000FF"/>
                </a:solidFill>
                <a:round/>
                <a:headEnd/>
                <a:tailEnd/>
              </a:ln>
            </p:spPr>
            <p:txBody>
              <a:bodyPr/>
              <a:lstStyle/>
              <a:p>
                <a:endParaRPr lang="it-IT"/>
              </a:p>
            </p:txBody>
          </p:sp>
          <p:sp>
            <p:nvSpPr>
              <p:cNvPr id="106962" name="Line 466"/>
              <p:cNvSpPr>
                <a:spLocks noChangeShapeType="1"/>
              </p:cNvSpPr>
              <p:nvPr/>
            </p:nvSpPr>
            <p:spPr bwMode="auto">
              <a:xfrm flipV="1">
                <a:off x="3745" y="2233"/>
                <a:ext cx="22" cy="56"/>
              </a:xfrm>
              <a:prstGeom prst="line">
                <a:avLst/>
              </a:prstGeom>
              <a:noFill/>
              <a:ln w="11113">
                <a:solidFill>
                  <a:srgbClr val="0000FF"/>
                </a:solidFill>
                <a:round/>
                <a:headEnd/>
                <a:tailEnd/>
              </a:ln>
            </p:spPr>
            <p:txBody>
              <a:bodyPr/>
              <a:lstStyle/>
              <a:p>
                <a:endParaRPr lang="it-IT"/>
              </a:p>
            </p:txBody>
          </p:sp>
          <p:sp>
            <p:nvSpPr>
              <p:cNvPr id="106963" name="Line 467"/>
              <p:cNvSpPr>
                <a:spLocks noChangeShapeType="1"/>
              </p:cNvSpPr>
              <p:nvPr/>
            </p:nvSpPr>
            <p:spPr bwMode="auto">
              <a:xfrm>
                <a:off x="3767" y="2233"/>
                <a:ext cx="22" cy="54"/>
              </a:xfrm>
              <a:prstGeom prst="line">
                <a:avLst/>
              </a:prstGeom>
              <a:noFill/>
              <a:ln w="11113">
                <a:solidFill>
                  <a:srgbClr val="0000FF"/>
                </a:solidFill>
                <a:round/>
                <a:headEnd/>
                <a:tailEnd/>
              </a:ln>
            </p:spPr>
            <p:txBody>
              <a:bodyPr/>
              <a:lstStyle/>
              <a:p>
                <a:endParaRPr lang="it-IT"/>
              </a:p>
            </p:txBody>
          </p:sp>
          <p:sp>
            <p:nvSpPr>
              <p:cNvPr id="106964" name="Line 468"/>
              <p:cNvSpPr>
                <a:spLocks noChangeShapeType="1"/>
              </p:cNvSpPr>
              <p:nvPr/>
            </p:nvSpPr>
            <p:spPr bwMode="auto">
              <a:xfrm flipV="1">
                <a:off x="3789" y="2280"/>
                <a:ext cx="21" cy="7"/>
              </a:xfrm>
              <a:prstGeom prst="line">
                <a:avLst/>
              </a:prstGeom>
              <a:noFill/>
              <a:ln w="11113">
                <a:solidFill>
                  <a:srgbClr val="0000FF"/>
                </a:solidFill>
                <a:round/>
                <a:headEnd/>
                <a:tailEnd/>
              </a:ln>
            </p:spPr>
            <p:txBody>
              <a:bodyPr/>
              <a:lstStyle/>
              <a:p>
                <a:endParaRPr lang="it-IT"/>
              </a:p>
            </p:txBody>
          </p:sp>
          <p:sp>
            <p:nvSpPr>
              <p:cNvPr id="106965" name="Line 469"/>
              <p:cNvSpPr>
                <a:spLocks noChangeShapeType="1"/>
              </p:cNvSpPr>
              <p:nvPr/>
            </p:nvSpPr>
            <p:spPr bwMode="auto">
              <a:xfrm>
                <a:off x="3810" y="2280"/>
                <a:ext cx="22" cy="27"/>
              </a:xfrm>
              <a:prstGeom prst="line">
                <a:avLst/>
              </a:prstGeom>
              <a:noFill/>
              <a:ln w="11113">
                <a:solidFill>
                  <a:srgbClr val="0000FF"/>
                </a:solidFill>
                <a:round/>
                <a:headEnd/>
                <a:tailEnd/>
              </a:ln>
            </p:spPr>
            <p:txBody>
              <a:bodyPr/>
              <a:lstStyle/>
              <a:p>
                <a:endParaRPr lang="it-IT"/>
              </a:p>
            </p:txBody>
          </p:sp>
          <p:sp>
            <p:nvSpPr>
              <p:cNvPr id="106966" name="Line 470"/>
              <p:cNvSpPr>
                <a:spLocks noChangeShapeType="1"/>
              </p:cNvSpPr>
              <p:nvPr/>
            </p:nvSpPr>
            <p:spPr bwMode="auto">
              <a:xfrm flipV="1">
                <a:off x="3832" y="2296"/>
                <a:ext cx="22" cy="11"/>
              </a:xfrm>
              <a:prstGeom prst="line">
                <a:avLst/>
              </a:prstGeom>
              <a:noFill/>
              <a:ln w="11113">
                <a:solidFill>
                  <a:srgbClr val="0000FF"/>
                </a:solidFill>
                <a:round/>
                <a:headEnd/>
                <a:tailEnd/>
              </a:ln>
            </p:spPr>
            <p:txBody>
              <a:bodyPr/>
              <a:lstStyle/>
              <a:p>
                <a:endParaRPr lang="it-IT"/>
              </a:p>
            </p:txBody>
          </p:sp>
          <p:sp>
            <p:nvSpPr>
              <p:cNvPr id="106967" name="Line 471"/>
              <p:cNvSpPr>
                <a:spLocks noChangeShapeType="1"/>
              </p:cNvSpPr>
              <p:nvPr/>
            </p:nvSpPr>
            <p:spPr bwMode="auto">
              <a:xfrm flipV="1">
                <a:off x="3854" y="2280"/>
                <a:ext cx="21" cy="16"/>
              </a:xfrm>
              <a:prstGeom prst="line">
                <a:avLst/>
              </a:prstGeom>
              <a:noFill/>
              <a:ln w="11113">
                <a:solidFill>
                  <a:srgbClr val="0000FF"/>
                </a:solidFill>
                <a:round/>
                <a:headEnd/>
                <a:tailEnd/>
              </a:ln>
            </p:spPr>
            <p:txBody>
              <a:bodyPr/>
              <a:lstStyle/>
              <a:p>
                <a:endParaRPr lang="it-IT"/>
              </a:p>
            </p:txBody>
          </p:sp>
          <p:sp>
            <p:nvSpPr>
              <p:cNvPr id="106968" name="Line 472"/>
              <p:cNvSpPr>
                <a:spLocks noChangeShapeType="1"/>
              </p:cNvSpPr>
              <p:nvPr/>
            </p:nvSpPr>
            <p:spPr bwMode="auto">
              <a:xfrm flipV="1">
                <a:off x="3875" y="2273"/>
                <a:ext cx="22" cy="7"/>
              </a:xfrm>
              <a:prstGeom prst="line">
                <a:avLst/>
              </a:prstGeom>
              <a:noFill/>
              <a:ln w="11113">
                <a:solidFill>
                  <a:srgbClr val="0000FF"/>
                </a:solidFill>
                <a:round/>
                <a:headEnd/>
                <a:tailEnd/>
              </a:ln>
            </p:spPr>
            <p:txBody>
              <a:bodyPr/>
              <a:lstStyle/>
              <a:p>
                <a:endParaRPr lang="it-IT"/>
              </a:p>
            </p:txBody>
          </p:sp>
          <p:sp>
            <p:nvSpPr>
              <p:cNvPr id="106969" name="Line 473"/>
              <p:cNvSpPr>
                <a:spLocks noChangeShapeType="1"/>
              </p:cNvSpPr>
              <p:nvPr/>
            </p:nvSpPr>
            <p:spPr bwMode="auto">
              <a:xfrm>
                <a:off x="3897" y="2273"/>
                <a:ext cx="21" cy="12"/>
              </a:xfrm>
              <a:prstGeom prst="line">
                <a:avLst/>
              </a:prstGeom>
              <a:noFill/>
              <a:ln w="11113">
                <a:solidFill>
                  <a:srgbClr val="0000FF"/>
                </a:solidFill>
                <a:round/>
                <a:headEnd/>
                <a:tailEnd/>
              </a:ln>
            </p:spPr>
            <p:txBody>
              <a:bodyPr/>
              <a:lstStyle/>
              <a:p>
                <a:endParaRPr lang="it-IT"/>
              </a:p>
            </p:txBody>
          </p:sp>
          <p:sp>
            <p:nvSpPr>
              <p:cNvPr id="106970" name="Line 474"/>
              <p:cNvSpPr>
                <a:spLocks noChangeShapeType="1"/>
              </p:cNvSpPr>
              <p:nvPr/>
            </p:nvSpPr>
            <p:spPr bwMode="auto">
              <a:xfrm>
                <a:off x="3918" y="2285"/>
                <a:ext cx="22" cy="13"/>
              </a:xfrm>
              <a:prstGeom prst="line">
                <a:avLst/>
              </a:prstGeom>
              <a:noFill/>
              <a:ln w="11113">
                <a:solidFill>
                  <a:srgbClr val="0000FF"/>
                </a:solidFill>
                <a:round/>
                <a:headEnd/>
                <a:tailEnd/>
              </a:ln>
            </p:spPr>
            <p:txBody>
              <a:bodyPr/>
              <a:lstStyle/>
              <a:p>
                <a:endParaRPr lang="it-IT"/>
              </a:p>
            </p:txBody>
          </p:sp>
          <p:sp>
            <p:nvSpPr>
              <p:cNvPr id="106971" name="Line 475"/>
              <p:cNvSpPr>
                <a:spLocks noChangeShapeType="1"/>
              </p:cNvSpPr>
              <p:nvPr/>
            </p:nvSpPr>
            <p:spPr bwMode="auto">
              <a:xfrm>
                <a:off x="3940" y="2298"/>
                <a:ext cx="22" cy="27"/>
              </a:xfrm>
              <a:prstGeom prst="line">
                <a:avLst/>
              </a:prstGeom>
              <a:noFill/>
              <a:ln w="11113">
                <a:solidFill>
                  <a:srgbClr val="0000FF"/>
                </a:solidFill>
                <a:round/>
                <a:headEnd/>
                <a:tailEnd/>
              </a:ln>
            </p:spPr>
            <p:txBody>
              <a:bodyPr/>
              <a:lstStyle/>
              <a:p>
                <a:endParaRPr lang="it-IT"/>
              </a:p>
            </p:txBody>
          </p:sp>
          <p:sp>
            <p:nvSpPr>
              <p:cNvPr id="106972" name="Line 476"/>
              <p:cNvSpPr>
                <a:spLocks noChangeShapeType="1"/>
              </p:cNvSpPr>
              <p:nvPr/>
            </p:nvSpPr>
            <p:spPr bwMode="auto">
              <a:xfrm flipV="1">
                <a:off x="3962" y="2193"/>
                <a:ext cx="21" cy="132"/>
              </a:xfrm>
              <a:prstGeom prst="line">
                <a:avLst/>
              </a:prstGeom>
              <a:noFill/>
              <a:ln w="11113">
                <a:solidFill>
                  <a:srgbClr val="0000FF"/>
                </a:solidFill>
                <a:round/>
                <a:headEnd/>
                <a:tailEnd/>
              </a:ln>
            </p:spPr>
            <p:txBody>
              <a:bodyPr/>
              <a:lstStyle/>
              <a:p>
                <a:endParaRPr lang="it-IT"/>
              </a:p>
            </p:txBody>
          </p:sp>
          <p:sp>
            <p:nvSpPr>
              <p:cNvPr id="106973" name="Line 477"/>
              <p:cNvSpPr>
                <a:spLocks noChangeShapeType="1"/>
              </p:cNvSpPr>
              <p:nvPr/>
            </p:nvSpPr>
            <p:spPr bwMode="auto">
              <a:xfrm>
                <a:off x="3983" y="2193"/>
                <a:ext cx="22" cy="42"/>
              </a:xfrm>
              <a:prstGeom prst="line">
                <a:avLst/>
              </a:prstGeom>
              <a:noFill/>
              <a:ln w="11113">
                <a:solidFill>
                  <a:srgbClr val="0000FF"/>
                </a:solidFill>
                <a:round/>
                <a:headEnd/>
                <a:tailEnd/>
              </a:ln>
            </p:spPr>
            <p:txBody>
              <a:bodyPr/>
              <a:lstStyle/>
              <a:p>
                <a:endParaRPr lang="it-IT"/>
              </a:p>
            </p:txBody>
          </p:sp>
          <p:sp>
            <p:nvSpPr>
              <p:cNvPr id="106974" name="Line 478"/>
              <p:cNvSpPr>
                <a:spLocks noChangeShapeType="1"/>
              </p:cNvSpPr>
              <p:nvPr/>
            </p:nvSpPr>
            <p:spPr bwMode="auto">
              <a:xfrm flipV="1">
                <a:off x="4005" y="2199"/>
                <a:ext cx="22" cy="36"/>
              </a:xfrm>
              <a:prstGeom prst="line">
                <a:avLst/>
              </a:prstGeom>
              <a:noFill/>
              <a:ln w="11113">
                <a:solidFill>
                  <a:srgbClr val="0000FF"/>
                </a:solidFill>
                <a:round/>
                <a:headEnd/>
                <a:tailEnd/>
              </a:ln>
            </p:spPr>
            <p:txBody>
              <a:bodyPr/>
              <a:lstStyle/>
              <a:p>
                <a:endParaRPr lang="it-IT"/>
              </a:p>
            </p:txBody>
          </p:sp>
          <p:sp>
            <p:nvSpPr>
              <p:cNvPr id="106975" name="Line 479"/>
              <p:cNvSpPr>
                <a:spLocks noChangeShapeType="1"/>
              </p:cNvSpPr>
              <p:nvPr/>
            </p:nvSpPr>
            <p:spPr bwMode="auto">
              <a:xfrm>
                <a:off x="4027" y="2199"/>
                <a:ext cx="21" cy="21"/>
              </a:xfrm>
              <a:prstGeom prst="line">
                <a:avLst/>
              </a:prstGeom>
              <a:noFill/>
              <a:ln w="11113">
                <a:solidFill>
                  <a:srgbClr val="0000FF"/>
                </a:solidFill>
                <a:round/>
                <a:headEnd/>
                <a:tailEnd/>
              </a:ln>
            </p:spPr>
            <p:txBody>
              <a:bodyPr/>
              <a:lstStyle/>
              <a:p>
                <a:endParaRPr lang="it-IT"/>
              </a:p>
            </p:txBody>
          </p:sp>
          <p:sp>
            <p:nvSpPr>
              <p:cNvPr id="106976" name="Line 480"/>
              <p:cNvSpPr>
                <a:spLocks noChangeShapeType="1"/>
              </p:cNvSpPr>
              <p:nvPr/>
            </p:nvSpPr>
            <p:spPr bwMode="auto">
              <a:xfrm flipV="1">
                <a:off x="4048" y="2208"/>
                <a:ext cx="22" cy="12"/>
              </a:xfrm>
              <a:prstGeom prst="line">
                <a:avLst/>
              </a:prstGeom>
              <a:noFill/>
              <a:ln w="11113">
                <a:solidFill>
                  <a:srgbClr val="0000FF"/>
                </a:solidFill>
                <a:round/>
                <a:headEnd/>
                <a:tailEnd/>
              </a:ln>
            </p:spPr>
            <p:txBody>
              <a:bodyPr/>
              <a:lstStyle/>
              <a:p>
                <a:endParaRPr lang="it-IT"/>
              </a:p>
            </p:txBody>
          </p:sp>
          <p:sp>
            <p:nvSpPr>
              <p:cNvPr id="106977" name="Line 481"/>
              <p:cNvSpPr>
                <a:spLocks noChangeShapeType="1"/>
              </p:cNvSpPr>
              <p:nvPr/>
            </p:nvSpPr>
            <p:spPr bwMode="auto">
              <a:xfrm>
                <a:off x="4070" y="2208"/>
                <a:ext cx="21" cy="7"/>
              </a:xfrm>
              <a:prstGeom prst="line">
                <a:avLst/>
              </a:prstGeom>
              <a:noFill/>
              <a:ln w="11113">
                <a:solidFill>
                  <a:srgbClr val="0000FF"/>
                </a:solidFill>
                <a:round/>
                <a:headEnd/>
                <a:tailEnd/>
              </a:ln>
            </p:spPr>
            <p:txBody>
              <a:bodyPr/>
              <a:lstStyle/>
              <a:p>
                <a:endParaRPr lang="it-IT"/>
              </a:p>
            </p:txBody>
          </p:sp>
          <p:sp>
            <p:nvSpPr>
              <p:cNvPr id="106978" name="Line 482"/>
              <p:cNvSpPr>
                <a:spLocks noChangeShapeType="1"/>
              </p:cNvSpPr>
              <p:nvPr/>
            </p:nvSpPr>
            <p:spPr bwMode="auto">
              <a:xfrm>
                <a:off x="4091" y="2215"/>
                <a:ext cx="22" cy="5"/>
              </a:xfrm>
              <a:prstGeom prst="line">
                <a:avLst/>
              </a:prstGeom>
              <a:noFill/>
              <a:ln w="11113">
                <a:solidFill>
                  <a:srgbClr val="0000FF"/>
                </a:solidFill>
                <a:round/>
                <a:headEnd/>
                <a:tailEnd/>
              </a:ln>
            </p:spPr>
            <p:txBody>
              <a:bodyPr/>
              <a:lstStyle/>
              <a:p>
                <a:endParaRPr lang="it-IT"/>
              </a:p>
            </p:txBody>
          </p:sp>
          <p:sp>
            <p:nvSpPr>
              <p:cNvPr id="106979" name="Line 483"/>
              <p:cNvSpPr>
                <a:spLocks noChangeShapeType="1"/>
              </p:cNvSpPr>
              <p:nvPr/>
            </p:nvSpPr>
            <p:spPr bwMode="auto">
              <a:xfrm>
                <a:off x="4113" y="2220"/>
                <a:ext cx="22" cy="20"/>
              </a:xfrm>
              <a:prstGeom prst="line">
                <a:avLst/>
              </a:prstGeom>
              <a:noFill/>
              <a:ln w="11113">
                <a:solidFill>
                  <a:srgbClr val="0000FF"/>
                </a:solidFill>
                <a:round/>
                <a:headEnd/>
                <a:tailEnd/>
              </a:ln>
            </p:spPr>
            <p:txBody>
              <a:bodyPr/>
              <a:lstStyle/>
              <a:p>
                <a:endParaRPr lang="it-IT"/>
              </a:p>
            </p:txBody>
          </p:sp>
          <p:sp>
            <p:nvSpPr>
              <p:cNvPr id="106980" name="Line 484"/>
              <p:cNvSpPr>
                <a:spLocks noChangeShapeType="1"/>
              </p:cNvSpPr>
              <p:nvPr/>
            </p:nvSpPr>
            <p:spPr bwMode="auto">
              <a:xfrm flipV="1">
                <a:off x="4135" y="2206"/>
                <a:ext cx="21" cy="34"/>
              </a:xfrm>
              <a:prstGeom prst="line">
                <a:avLst/>
              </a:prstGeom>
              <a:noFill/>
              <a:ln w="11113">
                <a:solidFill>
                  <a:srgbClr val="0000FF"/>
                </a:solidFill>
                <a:round/>
                <a:headEnd/>
                <a:tailEnd/>
              </a:ln>
            </p:spPr>
            <p:txBody>
              <a:bodyPr/>
              <a:lstStyle/>
              <a:p>
                <a:endParaRPr lang="it-IT"/>
              </a:p>
            </p:txBody>
          </p:sp>
          <p:sp>
            <p:nvSpPr>
              <p:cNvPr id="106981" name="Line 485"/>
              <p:cNvSpPr>
                <a:spLocks noChangeShapeType="1"/>
              </p:cNvSpPr>
              <p:nvPr/>
            </p:nvSpPr>
            <p:spPr bwMode="auto">
              <a:xfrm>
                <a:off x="4156" y="2206"/>
                <a:ext cx="22" cy="36"/>
              </a:xfrm>
              <a:prstGeom prst="line">
                <a:avLst/>
              </a:prstGeom>
              <a:noFill/>
              <a:ln w="11113">
                <a:solidFill>
                  <a:srgbClr val="0000FF"/>
                </a:solidFill>
                <a:round/>
                <a:headEnd/>
                <a:tailEnd/>
              </a:ln>
            </p:spPr>
            <p:txBody>
              <a:bodyPr/>
              <a:lstStyle/>
              <a:p>
                <a:endParaRPr lang="it-IT"/>
              </a:p>
            </p:txBody>
          </p:sp>
          <p:sp>
            <p:nvSpPr>
              <p:cNvPr id="106982" name="Line 486"/>
              <p:cNvSpPr>
                <a:spLocks noChangeShapeType="1"/>
              </p:cNvSpPr>
              <p:nvPr/>
            </p:nvSpPr>
            <p:spPr bwMode="auto">
              <a:xfrm>
                <a:off x="4178" y="2242"/>
                <a:ext cx="22" cy="137"/>
              </a:xfrm>
              <a:prstGeom prst="line">
                <a:avLst/>
              </a:prstGeom>
              <a:noFill/>
              <a:ln w="11113">
                <a:solidFill>
                  <a:srgbClr val="0000FF"/>
                </a:solidFill>
                <a:round/>
                <a:headEnd/>
                <a:tailEnd/>
              </a:ln>
            </p:spPr>
            <p:txBody>
              <a:bodyPr/>
              <a:lstStyle/>
              <a:p>
                <a:endParaRPr lang="it-IT"/>
              </a:p>
            </p:txBody>
          </p:sp>
          <p:sp>
            <p:nvSpPr>
              <p:cNvPr id="106983" name="Line 487"/>
              <p:cNvSpPr>
                <a:spLocks noChangeShapeType="1"/>
              </p:cNvSpPr>
              <p:nvPr/>
            </p:nvSpPr>
            <p:spPr bwMode="auto">
              <a:xfrm flipV="1">
                <a:off x="4200" y="2293"/>
                <a:ext cx="21" cy="86"/>
              </a:xfrm>
              <a:prstGeom prst="line">
                <a:avLst/>
              </a:prstGeom>
              <a:noFill/>
              <a:ln w="11113">
                <a:solidFill>
                  <a:srgbClr val="0000FF"/>
                </a:solidFill>
                <a:round/>
                <a:headEnd/>
                <a:tailEnd/>
              </a:ln>
            </p:spPr>
            <p:txBody>
              <a:bodyPr/>
              <a:lstStyle/>
              <a:p>
                <a:endParaRPr lang="it-IT"/>
              </a:p>
            </p:txBody>
          </p:sp>
          <p:sp>
            <p:nvSpPr>
              <p:cNvPr id="106984" name="Line 488"/>
              <p:cNvSpPr>
                <a:spLocks noChangeShapeType="1"/>
              </p:cNvSpPr>
              <p:nvPr/>
            </p:nvSpPr>
            <p:spPr bwMode="auto">
              <a:xfrm flipV="1">
                <a:off x="4221" y="2260"/>
                <a:ext cx="22" cy="33"/>
              </a:xfrm>
              <a:prstGeom prst="line">
                <a:avLst/>
              </a:prstGeom>
              <a:noFill/>
              <a:ln w="11113">
                <a:solidFill>
                  <a:srgbClr val="0000FF"/>
                </a:solidFill>
                <a:round/>
                <a:headEnd/>
                <a:tailEnd/>
              </a:ln>
            </p:spPr>
            <p:txBody>
              <a:bodyPr/>
              <a:lstStyle/>
              <a:p>
                <a:endParaRPr lang="it-IT"/>
              </a:p>
            </p:txBody>
          </p:sp>
          <p:sp>
            <p:nvSpPr>
              <p:cNvPr id="106985" name="Line 489"/>
              <p:cNvSpPr>
                <a:spLocks noChangeShapeType="1"/>
              </p:cNvSpPr>
              <p:nvPr/>
            </p:nvSpPr>
            <p:spPr bwMode="auto">
              <a:xfrm flipV="1">
                <a:off x="4243" y="2224"/>
                <a:ext cx="21" cy="36"/>
              </a:xfrm>
              <a:prstGeom prst="line">
                <a:avLst/>
              </a:prstGeom>
              <a:noFill/>
              <a:ln w="11113">
                <a:solidFill>
                  <a:srgbClr val="0000FF"/>
                </a:solidFill>
                <a:round/>
                <a:headEnd/>
                <a:tailEnd/>
              </a:ln>
            </p:spPr>
            <p:txBody>
              <a:bodyPr/>
              <a:lstStyle/>
              <a:p>
                <a:endParaRPr lang="it-IT"/>
              </a:p>
            </p:txBody>
          </p:sp>
          <p:sp>
            <p:nvSpPr>
              <p:cNvPr id="106986" name="Line 490"/>
              <p:cNvSpPr>
                <a:spLocks noChangeShapeType="1"/>
              </p:cNvSpPr>
              <p:nvPr/>
            </p:nvSpPr>
            <p:spPr bwMode="auto">
              <a:xfrm>
                <a:off x="4264" y="2224"/>
                <a:ext cx="22" cy="38"/>
              </a:xfrm>
              <a:prstGeom prst="line">
                <a:avLst/>
              </a:prstGeom>
              <a:noFill/>
              <a:ln w="11113">
                <a:solidFill>
                  <a:srgbClr val="0000FF"/>
                </a:solidFill>
                <a:round/>
                <a:headEnd/>
                <a:tailEnd/>
              </a:ln>
            </p:spPr>
            <p:txBody>
              <a:bodyPr/>
              <a:lstStyle/>
              <a:p>
                <a:endParaRPr lang="it-IT"/>
              </a:p>
            </p:txBody>
          </p:sp>
          <p:sp>
            <p:nvSpPr>
              <p:cNvPr id="106987" name="Line 491"/>
              <p:cNvSpPr>
                <a:spLocks noChangeShapeType="1"/>
              </p:cNvSpPr>
              <p:nvPr/>
            </p:nvSpPr>
            <p:spPr bwMode="auto">
              <a:xfrm>
                <a:off x="4286" y="2262"/>
                <a:ext cx="22" cy="72"/>
              </a:xfrm>
              <a:prstGeom prst="line">
                <a:avLst/>
              </a:prstGeom>
              <a:noFill/>
              <a:ln w="11113">
                <a:solidFill>
                  <a:srgbClr val="0000FF"/>
                </a:solidFill>
                <a:round/>
                <a:headEnd/>
                <a:tailEnd/>
              </a:ln>
            </p:spPr>
            <p:txBody>
              <a:bodyPr/>
              <a:lstStyle/>
              <a:p>
                <a:endParaRPr lang="it-IT"/>
              </a:p>
            </p:txBody>
          </p:sp>
          <p:sp>
            <p:nvSpPr>
              <p:cNvPr id="106988" name="Line 492"/>
              <p:cNvSpPr>
                <a:spLocks noChangeShapeType="1"/>
              </p:cNvSpPr>
              <p:nvPr/>
            </p:nvSpPr>
            <p:spPr bwMode="auto">
              <a:xfrm>
                <a:off x="4308" y="2334"/>
                <a:ext cx="21" cy="735"/>
              </a:xfrm>
              <a:prstGeom prst="line">
                <a:avLst/>
              </a:prstGeom>
              <a:noFill/>
              <a:ln w="11113">
                <a:solidFill>
                  <a:srgbClr val="0000FF"/>
                </a:solidFill>
                <a:round/>
                <a:headEnd/>
                <a:tailEnd/>
              </a:ln>
            </p:spPr>
            <p:txBody>
              <a:bodyPr/>
              <a:lstStyle/>
              <a:p>
                <a:endParaRPr lang="it-IT"/>
              </a:p>
            </p:txBody>
          </p:sp>
          <p:sp>
            <p:nvSpPr>
              <p:cNvPr id="106989" name="Line 493"/>
              <p:cNvSpPr>
                <a:spLocks noChangeShapeType="1"/>
              </p:cNvSpPr>
              <p:nvPr/>
            </p:nvSpPr>
            <p:spPr bwMode="auto">
              <a:xfrm>
                <a:off x="4329" y="3069"/>
                <a:ext cx="22" cy="354"/>
              </a:xfrm>
              <a:prstGeom prst="line">
                <a:avLst/>
              </a:prstGeom>
              <a:noFill/>
              <a:ln w="11113">
                <a:solidFill>
                  <a:srgbClr val="0000FF"/>
                </a:solidFill>
                <a:round/>
                <a:headEnd/>
                <a:tailEnd/>
              </a:ln>
            </p:spPr>
            <p:txBody>
              <a:bodyPr/>
              <a:lstStyle/>
              <a:p>
                <a:endParaRPr lang="it-IT"/>
              </a:p>
            </p:txBody>
          </p:sp>
          <p:sp>
            <p:nvSpPr>
              <p:cNvPr id="106990" name="Line 494"/>
              <p:cNvSpPr>
                <a:spLocks noChangeShapeType="1"/>
              </p:cNvSpPr>
              <p:nvPr/>
            </p:nvSpPr>
            <p:spPr bwMode="auto">
              <a:xfrm>
                <a:off x="4351" y="3423"/>
                <a:ext cx="22" cy="54"/>
              </a:xfrm>
              <a:prstGeom prst="line">
                <a:avLst/>
              </a:prstGeom>
              <a:noFill/>
              <a:ln w="11113">
                <a:solidFill>
                  <a:srgbClr val="0000FF"/>
                </a:solidFill>
                <a:round/>
                <a:headEnd/>
                <a:tailEnd/>
              </a:ln>
            </p:spPr>
            <p:txBody>
              <a:bodyPr/>
              <a:lstStyle/>
              <a:p>
                <a:endParaRPr lang="it-IT"/>
              </a:p>
            </p:txBody>
          </p:sp>
          <p:sp>
            <p:nvSpPr>
              <p:cNvPr id="106991" name="Line 495"/>
              <p:cNvSpPr>
                <a:spLocks noChangeShapeType="1"/>
              </p:cNvSpPr>
              <p:nvPr/>
            </p:nvSpPr>
            <p:spPr bwMode="auto">
              <a:xfrm flipV="1">
                <a:off x="4373" y="3466"/>
                <a:ext cx="21" cy="11"/>
              </a:xfrm>
              <a:prstGeom prst="line">
                <a:avLst/>
              </a:prstGeom>
              <a:noFill/>
              <a:ln w="11113">
                <a:solidFill>
                  <a:srgbClr val="0000FF"/>
                </a:solidFill>
                <a:round/>
                <a:headEnd/>
                <a:tailEnd/>
              </a:ln>
            </p:spPr>
            <p:txBody>
              <a:bodyPr/>
              <a:lstStyle/>
              <a:p>
                <a:endParaRPr lang="it-IT"/>
              </a:p>
            </p:txBody>
          </p:sp>
          <p:sp>
            <p:nvSpPr>
              <p:cNvPr id="106992" name="Line 496"/>
              <p:cNvSpPr>
                <a:spLocks noChangeShapeType="1"/>
              </p:cNvSpPr>
              <p:nvPr/>
            </p:nvSpPr>
            <p:spPr bwMode="auto">
              <a:xfrm>
                <a:off x="4394" y="3466"/>
                <a:ext cx="22" cy="43"/>
              </a:xfrm>
              <a:prstGeom prst="line">
                <a:avLst/>
              </a:prstGeom>
              <a:noFill/>
              <a:ln w="11113">
                <a:solidFill>
                  <a:srgbClr val="0000FF"/>
                </a:solidFill>
                <a:round/>
                <a:headEnd/>
                <a:tailEnd/>
              </a:ln>
            </p:spPr>
            <p:txBody>
              <a:bodyPr/>
              <a:lstStyle/>
              <a:p>
                <a:endParaRPr lang="it-IT"/>
              </a:p>
            </p:txBody>
          </p:sp>
          <p:sp>
            <p:nvSpPr>
              <p:cNvPr id="106993" name="Line 497"/>
              <p:cNvSpPr>
                <a:spLocks noChangeShapeType="1"/>
              </p:cNvSpPr>
              <p:nvPr/>
            </p:nvSpPr>
            <p:spPr bwMode="auto">
              <a:xfrm>
                <a:off x="4416" y="3509"/>
                <a:ext cx="21" cy="15"/>
              </a:xfrm>
              <a:prstGeom prst="line">
                <a:avLst/>
              </a:prstGeom>
              <a:noFill/>
              <a:ln w="11113">
                <a:solidFill>
                  <a:srgbClr val="0000FF"/>
                </a:solidFill>
                <a:round/>
                <a:headEnd/>
                <a:tailEnd/>
              </a:ln>
            </p:spPr>
            <p:txBody>
              <a:bodyPr/>
              <a:lstStyle/>
              <a:p>
                <a:endParaRPr lang="it-IT"/>
              </a:p>
            </p:txBody>
          </p:sp>
          <p:sp>
            <p:nvSpPr>
              <p:cNvPr id="106994" name="Line 498"/>
              <p:cNvSpPr>
                <a:spLocks noChangeShapeType="1"/>
              </p:cNvSpPr>
              <p:nvPr/>
            </p:nvSpPr>
            <p:spPr bwMode="auto">
              <a:xfrm>
                <a:off x="4437" y="3524"/>
                <a:ext cx="22" cy="5"/>
              </a:xfrm>
              <a:prstGeom prst="line">
                <a:avLst/>
              </a:prstGeom>
              <a:noFill/>
              <a:ln w="11113">
                <a:solidFill>
                  <a:srgbClr val="0000FF"/>
                </a:solidFill>
                <a:round/>
                <a:headEnd/>
                <a:tailEnd/>
              </a:ln>
            </p:spPr>
            <p:txBody>
              <a:bodyPr/>
              <a:lstStyle/>
              <a:p>
                <a:endParaRPr lang="it-IT"/>
              </a:p>
            </p:txBody>
          </p:sp>
          <p:sp>
            <p:nvSpPr>
              <p:cNvPr id="106995" name="Line 499"/>
              <p:cNvSpPr>
                <a:spLocks noChangeShapeType="1"/>
              </p:cNvSpPr>
              <p:nvPr/>
            </p:nvSpPr>
            <p:spPr bwMode="auto">
              <a:xfrm flipV="1">
                <a:off x="4459" y="3448"/>
                <a:ext cx="22" cy="81"/>
              </a:xfrm>
              <a:prstGeom prst="line">
                <a:avLst/>
              </a:prstGeom>
              <a:noFill/>
              <a:ln w="11113">
                <a:solidFill>
                  <a:srgbClr val="0000FF"/>
                </a:solidFill>
                <a:round/>
                <a:headEnd/>
                <a:tailEnd/>
              </a:ln>
            </p:spPr>
            <p:txBody>
              <a:bodyPr/>
              <a:lstStyle/>
              <a:p>
                <a:endParaRPr lang="it-IT"/>
              </a:p>
            </p:txBody>
          </p:sp>
          <p:sp>
            <p:nvSpPr>
              <p:cNvPr id="106996" name="Line 500"/>
              <p:cNvSpPr>
                <a:spLocks noChangeShapeType="1"/>
              </p:cNvSpPr>
              <p:nvPr/>
            </p:nvSpPr>
            <p:spPr bwMode="auto">
              <a:xfrm flipV="1">
                <a:off x="4481" y="3428"/>
                <a:ext cx="21" cy="20"/>
              </a:xfrm>
              <a:prstGeom prst="line">
                <a:avLst/>
              </a:prstGeom>
              <a:noFill/>
              <a:ln w="11113">
                <a:solidFill>
                  <a:srgbClr val="0000FF"/>
                </a:solidFill>
                <a:round/>
                <a:headEnd/>
                <a:tailEnd/>
              </a:ln>
            </p:spPr>
            <p:txBody>
              <a:bodyPr/>
              <a:lstStyle/>
              <a:p>
                <a:endParaRPr lang="it-IT"/>
              </a:p>
            </p:txBody>
          </p:sp>
          <p:sp>
            <p:nvSpPr>
              <p:cNvPr id="106997" name="Line 501"/>
              <p:cNvSpPr>
                <a:spLocks noChangeShapeType="1"/>
              </p:cNvSpPr>
              <p:nvPr/>
            </p:nvSpPr>
            <p:spPr bwMode="auto">
              <a:xfrm flipV="1">
                <a:off x="4502" y="2437"/>
                <a:ext cx="22" cy="991"/>
              </a:xfrm>
              <a:prstGeom prst="line">
                <a:avLst/>
              </a:prstGeom>
              <a:noFill/>
              <a:ln w="11113">
                <a:solidFill>
                  <a:srgbClr val="0000FF"/>
                </a:solidFill>
                <a:round/>
                <a:headEnd/>
                <a:tailEnd/>
              </a:ln>
            </p:spPr>
            <p:txBody>
              <a:bodyPr/>
              <a:lstStyle/>
              <a:p>
                <a:endParaRPr lang="it-IT"/>
              </a:p>
            </p:txBody>
          </p:sp>
          <p:sp>
            <p:nvSpPr>
              <p:cNvPr id="106998" name="Line 502"/>
              <p:cNvSpPr>
                <a:spLocks noChangeShapeType="1"/>
              </p:cNvSpPr>
              <p:nvPr/>
            </p:nvSpPr>
            <p:spPr bwMode="auto">
              <a:xfrm>
                <a:off x="4524" y="2437"/>
                <a:ext cx="22" cy="83"/>
              </a:xfrm>
              <a:prstGeom prst="line">
                <a:avLst/>
              </a:prstGeom>
              <a:noFill/>
              <a:ln w="11113">
                <a:solidFill>
                  <a:srgbClr val="0000FF"/>
                </a:solidFill>
                <a:round/>
                <a:headEnd/>
                <a:tailEnd/>
              </a:ln>
            </p:spPr>
            <p:txBody>
              <a:bodyPr/>
              <a:lstStyle/>
              <a:p>
                <a:endParaRPr lang="it-IT"/>
              </a:p>
            </p:txBody>
          </p:sp>
          <p:sp>
            <p:nvSpPr>
              <p:cNvPr id="106999" name="Line 503"/>
              <p:cNvSpPr>
                <a:spLocks noChangeShapeType="1"/>
              </p:cNvSpPr>
              <p:nvPr/>
            </p:nvSpPr>
            <p:spPr bwMode="auto">
              <a:xfrm flipV="1">
                <a:off x="4546" y="2453"/>
                <a:ext cx="21" cy="67"/>
              </a:xfrm>
              <a:prstGeom prst="line">
                <a:avLst/>
              </a:prstGeom>
              <a:noFill/>
              <a:ln w="11113">
                <a:solidFill>
                  <a:srgbClr val="0000FF"/>
                </a:solidFill>
                <a:round/>
                <a:headEnd/>
                <a:tailEnd/>
              </a:ln>
            </p:spPr>
            <p:txBody>
              <a:bodyPr/>
              <a:lstStyle/>
              <a:p>
                <a:endParaRPr lang="it-IT"/>
              </a:p>
            </p:txBody>
          </p:sp>
          <p:sp>
            <p:nvSpPr>
              <p:cNvPr id="107000" name="Line 504"/>
              <p:cNvSpPr>
                <a:spLocks noChangeShapeType="1"/>
              </p:cNvSpPr>
              <p:nvPr/>
            </p:nvSpPr>
            <p:spPr bwMode="auto">
              <a:xfrm>
                <a:off x="4567" y="2453"/>
                <a:ext cx="22" cy="38"/>
              </a:xfrm>
              <a:prstGeom prst="line">
                <a:avLst/>
              </a:prstGeom>
              <a:noFill/>
              <a:ln w="11113">
                <a:solidFill>
                  <a:srgbClr val="0000FF"/>
                </a:solidFill>
                <a:round/>
                <a:headEnd/>
                <a:tailEnd/>
              </a:ln>
            </p:spPr>
            <p:txBody>
              <a:bodyPr/>
              <a:lstStyle/>
              <a:p>
                <a:endParaRPr lang="it-IT"/>
              </a:p>
            </p:txBody>
          </p:sp>
          <p:sp>
            <p:nvSpPr>
              <p:cNvPr id="107001" name="Line 505"/>
              <p:cNvSpPr>
                <a:spLocks noChangeShapeType="1"/>
              </p:cNvSpPr>
              <p:nvPr/>
            </p:nvSpPr>
            <p:spPr bwMode="auto">
              <a:xfrm flipV="1">
                <a:off x="4589" y="2430"/>
                <a:ext cx="22" cy="61"/>
              </a:xfrm>
              <a:prstGeom prst="line">
                <a:avLst/>
              </a:prstGeom>
              <a:noFill/>
              <a:ln w="11113">
                <a:solidFill>
                  <a:srgbClr val="0000FF"/>
                </a:solidFill>
                <a:round/>
                <a:headEnd/>
                <a:tailEnd/>
              </a:ln>
            </p:spPr>
            <p:txBody>
              <a:bodyPr/>
              <a:lstStyle/>
              <a:p>
                <a:endParaRPr lang="it-IT"/>
              </a:p>
            </p:txBody>
          </p:sp>
          <p:sp>
            <p:nvSpPr>
              <p:cNvPr id="107002" name="Line 506"/>
              <p:cNvSpPr>
                <a:spLocks noChangeShapeType="1"/>
              </p:cNvSpPr>
              <p:nvPr/>
            </p:nvSpPr>
            <p:spPr bwMode="auto">
              <a:xfrm>
                <a:off x="4611" y="2430"/>
                <a:ext cx="21" cy="148"/>
              </a:xfrm>
              <a:prstGeom prst="line">
                <a:avLst/>
              </a:prstGeom>
              <a:noFill/>
              <a:ln w="11113">
                <a:solidFill>
                  <a:srgbClr val="0000FF"/>
                </a:solidFill>
                <a:round/>
                <a:headEnd/>
                <a:tailEnd/>
              </a:ln>
            </p:spPr>
            <p:txBody>
              <a:bodyPr/>
              <a:lstStyle/>
              <a:p>
                <a:endParaRPr lang="it-IT"/>
              </a:p>
            </p:txBody>
          </p:sp>
          <p:sp>
            <p:nvSpPr>
              <p:cNvPr id="107003" name="Line 507"/>
              <p:cNvSpPr>
                <a:spLocks noChangeShapeType="1"/>
              </p:cNvSpPr>
              <p:nvPr/>
            </p:nvSpPr>
            <p:spPr bwMode="auto">
              <a:xfrm flipV="1">
                <a:off x="4632" y="2385"/>
                <a:ext cx="22" cy="193"/>
              </a:xfrm>
              <a:prstGeom prst="line">
                <a:avLst/>
              </a:prstGeom>
              <a:noFill/>
              <a:ln w="11113">
                <a:solidFill>
                  <a:srgbClr val="0000FF"/>
                </a:solidFill>
                <a:round/>
                <a:headEnd/>
                <a:tailEnd/>
              </a:ln>
            </p:spPr>
            <p:txBody>
              <a:bodyPr/>
              <a:lstStyle/>
              <a:p>
                <a:endParaRPr lang="it-IT"/>
              </a:p>
            </p:txBody>
          </p:sp>
          <p:sp>
            <p:nvSpPr>
              <p:cNvPr id="107004" name="Line 508"/>
              <p:cNvSpPr>
                <a:spLocks noChangeShapeType="1"/>
              </p:cNvSpPr>
              <p:nvPr/>
            </p:nvSpPr>
            <p:spPr bwMode="auto">
              <a:xfrm>
                <a:off x="4654" y="2385"/>
                <a:ext cx="21" cy="781"/>
              </a:xfrm>
              <a:prstGeom prst="line">
                <a:avLst/>
              </a:prstGeom>
              <a:noFill/>
              <a:ln w="11113">
                <a:solidFill>
                  <a:srgbClr val="0000FF"/>
                </a:solidFill>
                <a:round/>
                <a:headEnd/>
                <a:tailEnd/>
              </a:ln>
            </p:spPr>
            <p:txBody>
              <a:bodyPr/>
              <a:lstStyle/>
              <a:p>
                <a:endParaRPr lang="it-IT"/>
              </a:p>
            </p:txBody>
          </p:sp>
          <p:sp>
            <p:nvSpPr>
              <p:cNvPr id="107005" name="Line 509"/>
              <p:cNvSpPr>
                <a:spLocks noChangeShapeType="1"/>
              </p:cNvSpPr>
              <p:nvPr/>
            </p:nvSpPr>
            <p:spPr bwMode="auto">
              <a:xfrm>
                <a:off x="4675" y="3166"/>
                <a:ext cx="22" cy="87"/>
              </a:xfrm>
              <a:prstGeom prst="line">
                <a:avLst/>
              </a:prstGeom>
              <a:noFill/>
              <a:ln w="11113">
                <a:solidFill>
                  <a:srgbClr val="0000FF"/>
                </a:solidFill>
                <a:round/>
                <a:headEnd/>
                <a:tailEnd/>
              </a:ln>
            </p:spPr>
            <p:txBody>
              <a:bodyPr/>
              <a:lstStyle/>
              <a:p>
                <a:endParaRPr lang="it-IT"/>
              </a:p>
            </p:txBody>
          </p:sp>
          <p:sp>
            <p:nvSpPr>
              <p:cNvPr id="107006" name="Line 510"/>
              <p:cNvSpPr>
                <a:spLocks noChangeShapeType="1"/>
              </p:cNvSpPr>
              <p:nvPr/>
            </p:nvSpPr>
            <p:spPr bwMode="auto">
              <a:xfrm>
                <a:off x="4697" y="3253"/>
                <a:ext cx="22" cy="298"/>
              </a:xfrm>
              <a:prstGeom prst="line">
                <a:avLst/>
              </a:prstGeom>
              <a:noFill/>
              <a:ln w="11113">
                <a:solidFill>
                  <a:srgbClr val="0000FF"/>
                </a:solidFill>
                <a:round/>
                <a:headEnd/>
                <a:tailEnd/>
              </a:ln>
            </p:spPr>
            <p:txBody>
              <a:bodyPr/>
              <a:lstStyle/>
              <a:p>
                <a:endParaRPr lang="it-IT"/>
              </a:p>
            </p:txBody>
          </p:sp>
          <p:sp>
            <p:nvSpPr>
              <p:cNvPr id="107007" name="Line 511"/>
              <p:cNvSpPr>
                <a:spLocks noChangeShapeType="1"/>
              </p:cNvSpPr>
              <p:nvPr/>
            </p:nvSpPr>
            <p:spPr bwMode="auto">
              <a:xfrm flipV="1">
                <a:off x="4719" y="3522"/>
                <a:ext cx="21" cy="29"/>
              </a:xfrm>
              <a:prstGeom prst="line">
                <a:avLst/>
              </a:prstGeom>
              <a:noFill/>
              <a:ln w="11113">
                <a:solidFill>
                  <a:srgbClr val="0000FF"/>
                </a:solidFill>
                <a:round/>
                <a:headEnd/>
                <a:tailEnd/>
              </a:ln>
            </p:spPr>
            <p:txBody>
              <a:bodyPr/>
              <a:lstStyle/>
              <a:p>
                <a:endParaRPr lang="it-IT"/>
              </a:p>
            </p:txBody>
          </p:sp>
          <p:sp>
            <p:nvSpPr>
              <p:cNvPr id="107008" name="Line 512"/>
              <p:cNvSpPr>
                <a:spLocks noChangeShapeType="1"/>
              </p:cNvSpPr>
              <p:nvPr/>
            </p:nvSpPr>
            <p:spPr bwMode="auto">
              <a:xfrm flipV="1">
                <a:off x="4740" y="3500"/>
                <a:ext cx="22" cy="22"/>
              </a:xfrm>
              <a:prstGeom prst="line">
                <a:avLst/>
              </a:prstGeom>
              <a:noFill/>
              <a:ln w="11113">
                <a:solidFill>
                  <a:srgbClr val="0000FF"/>
                </a:solidFill>
                <a:round/>
                <a:headEnd/>
                <a:tailEnd/>
              </a:ln>
            </p:spPr>
            <p:txBody>
              <a:bodyPr/>
              <a:lstStyle/>
              <a:p>
                <a:endParaRPr lang="it-IT"/>
              </a:p>
            </p:txBody>
          </p:sp>
          <p:sp>
            <p:nvSpPr>
              <p:cNvPr id="107009" name="Line 513"/>
              <p:cNvSpPr>
                <a:spLocks noChangeShapeType="1"/>
              </p:cNvSpPr>
              <p:nvPr/>
            </p:nvSpPr>
            <p:spPr bwMode="auto">
              <a:xfrm>
                <a:off x="4762" y="3500"/>
                <a:ext cx="22" cy="15"/>
              </a:xfrm>
              <a:prstGeom prst="line">
                <a:avLst/>
              </a:prstGeom>
              <a:noFill/>
              <a:ln w="11113">
                <a:solidFill>
                  <a:srgbClr val="0000FF"/>
                </a:solidFill>
                <a:round/>
                <a:headEnd/>
                <a:tailEnd/>
              </a:ln>
            </p:spPr>
            <p:txBody>
              <a:bodyPr/>
              <a:lstStyle/>
              <a:p>
                <a:endParaRPr lang="it-IT"/>
              </a:p>
            </p:txBody>
          </p:sp>
          <p:sp>
            <p:nvSpPr>
              <p:cNvPr id="107010" name="Line 514"/>
              <p:cNvSpPr>
                <a:spLocks noChangeShapeType="1"/>
              </p:cNvSpPr>
              <p:nvPr/>
            </p:nvSpPr>
            <p:spPr bwMode="auto">
              <a:xfrm>
                <a:off x="4784" y="3515"/>
                <a:ext cx="21" cy="32"/>
              </a:xfrm>
              <a:prstGeom prst="line">
                <a:avLst/>
              </a:prstGeom>
              <a:noFill/>
              <a:ln w="11113">
                <a:solidFill>
                  <a:srgbClr val="0000FF"/>
                </a:solidFill>
                <a:round/>
                <a:headEnd/>
                <a:tailEnd/>
              </a:ln>
            </p:spPr>
            <p:txBody>
              <a:bodyPr/>
              <a:lstStyle/>
              <a:p>
                <a:endParaRPr lang="it-IT"/>
              </a:p>
            </p:txBody>
          </p:sp>
          <p:sp>
            <p:nvSpPr>
              <p:cNvPr id="107011" name="Line 515"/>
              <p:cNvSpPr>
                <a:spLocks noChangeShapeType="1"/>
              </p:cNvSpPr>
              <p:nvPr/>
            </p:nvSpPr>
            <p:spPr bwMode="auto">
              <a:xfrm flipV="1">
                <a:off x="4805" y="3515"/>
                <a:ext cx="22" cy="32"/>
              </a:xfrm>
              <a:prstGeom prst="line">
                <a:avLst/>
              </a:prstGeom>
              <a:noFill/>
              <a:ln w="11113">
                <a:solidFill>
                  <a:srgbClr val="0000FF"/>
                </a:solidFill>
                <a:round/>
                <a:headEnd/>
                <a:tailEnd/>
              </a:ln>
            </p:spPr>
            <p:txBody>
              <a:bodyPr/>
              <a:lstStyle/>
              <a:p>
                <a:endParaRPr lang="it-IT"/>
              </a:p>
            </p:txBody>
          </p:sp>
          <p:sp>
            <p:nvSpPr>
              <p:cNvPr id="107012" name="Line 516"/>
              <p:cNvSpPr>
                <a:spLocks noChangeShapeType="1"/>
              </p:cNvSpPr>
              <p:nvPr/>
            </p:nvSpPr>
            <p:spPr bwMode="auto">
              <a:xfrm flipV="1">
                <a:off x="4827" y="3417"/>
                <a:ext cx="21" cy="98"/>
              </a:xfrm>
              <a:prstGeom prst="line">
                <a:avLst/>
              </a:prstGeom>
              <a:noFill/>
              <a:ln w="11113">
                <a:solidFill>
                  <a:srgbClr val="0000FF"/>
                </a:solidFill>
                <a:round/>
                <a:headEnd/>
                <a:tailEnd/>
              </a:ln>
            </p:spPr>
            <p:txBody>
              <a:bodyPr/>
              <a:lstStyle/>
              <a:p>
                <a:endParaRPr lang="it-IT"/>
              </a:p>
            </p:txBody>
          </p:sp>
          <p:sp>
            <p:nvSpPr>
              <p:cNvPr id="107013" name="Line 517"/>
              <p:cNvSpPr>
                <a:spLocks noChangeShapeType="1"/>
              </p:cNvSpPr>
              <p:nvPr/>
            </p:nvSpPr>
            <p:spPr bwMode="auto">
              <a:xfrm>
                <a:off x="4848" y="3417"/>
                <a:ext cx="22" cy="85"/>
              </a:xfrm>
              <a:prstGeom prst="line">
                <a:avLst/>
              </a:prstGeom>
              <a:noFill/>
              <a:ln w="11113">
                <a:solidFill>
                  <a:srgbClr val="0000FF"/>
                </a:solidFill>
                <a:round/>
                <a:headEnd/>
                <a:tailEnd/>
              </a:ln>
            </p:spPr>
            <p:txBody>
              <a:bodyPr/>
              <a:lstStyle/>
              <a:p>
                <a:endParaRPr lang="it-IT"/>
              </a:p>
            </p:txBody>
          </p:sp>
          <p:sp>
            <p:nvSpPr>
              <p:cNvPr id="107014" name="Line 518"/>
              <p:cNvSpPr>
                <a:spLocks noChangeShapeType="1"/>
              </p:cNvSpPr>
              <p:nvPr/>
            </p:nvSpPr>
            <p:spPr bwMode="auto">
              <a:xfrm flipV="1">
                <a:off x="4870" y="2578"/>
                <a:ext cx="22" cy="924"/>
              </a:xfrm>
              <a:prstGeom prst="line">
                <a:avLst/>
              </a:prstGeom>
              <a:noFill/>
              <a:ln w="11113">
                <a:solidFill>
                  <a:srgbClr val="0000FF"/>
                </a:solidFill>
                <a:round/>
                <a:headEnd/>
                <a:tailEnd/>
              </a:ln>
            </p:spPr>
            <p:txBody>
              <a:bodyPr/>
              <a:lstStyle/>
              <a:p>
                <a:endParaRPr lang="it-IT"/>
              </a:p>
            </p:txBody>
          </p:sp>
          <p:sp>
            <p:nvSpPr>
              <p:cNvPr id="107015" name="Line 519"/>
              <p:cNvSpPr>
                <a:spLocks noChangeShapeType="1"/>
              </p:cNvSpPr>
              <p:nvPr/>
            </p:nvSpPr>
            <p:spPr bwMode="auto">
              <a:xfrm>
                <a:off x="4892" y="2578"/>
                <a:ext cx="21" cy="83"/>
              </a:xfrm>
              <a:prstGeom prst="line">
                <a:avLst/>
              </a:prstGeom>
              <a:noFill/>
              <a:ln w="11113">
                <a:solidFill>
                  <a:srgbClr val="0000FF"/>
                </a:solidFill>
                <a:round/>
                <a:headEnd/>
                <a:tailEnd/>
              </a:ln>
            </p:spPr>
            <p:txBody>
              <a:bodyPr/>
              <a:lstStyle/>
              <a:p>
                <a:endParaRPr lang="it-IT"/>
              </a:p>
            </p:txBody>
          </p:sp>
          <p:sp>
            <p:nvSpPr>
              <p:cNvPr id="107016" name="Line 520"/>
              <p:cNvSpPr>
                <a:spLocks noChangeShapeType="1"/>
              </p:cNvSpPr>
              <p:nvPr/>
            </p:nvSpPr>
            <p:spPr bwMode="auto">
              <a:xfrm flipV="1">
                <a:off x="4913" y="2538"/>
                <a:ext cx="22" cy="123"/>
              </a:xfrm>
              <a:prstGeom prst="line">
                <a:avLst/>
              </a:prstGeom>
              <a:noFill/>
              <a:ln w="11113">
                <a:solidFill>
                  <a:srgbClr val="0000FF"/>
                </a:solidFill>
                <a:round/>
                <a:headEnd/>
                <a:tailEnd/>
              </a:ln>
            </p:spPr>
            <p:txBody>
              <a:bodyPr/>
              <a:lstStyle/>
              <a:p>
                <a:endParaRPr lang="it-IT"/>
              </a:p>
            </p:txBody>
          </p:sp>
          <p:sp>
            <p:nvSpPr>
              <p:cNvPr id="107017" name="Line 521"/>
              <p:cNvSpPr>
                <a:spLocks noChangeShapeType="1"/>
              </p:cNvSpPr>
              <p:nvPr/>
            </p:nvSpPr>
            <p:spPr bwMode="auto">
              <a:xfrm flipV="1">
                <a:off x="4935" y="2529"/>
                <a:ext cx="22" cy="9"/>
              </a:xfrm>
              <a:prstGeom prst="line">
                <a:avLst/>
              </a:prstGeom>
              <a:noFill/>
              <a:ln w="11113">
                <a:solidFill>
                  <a:srgbClr val="0000FF"/>
                </a:solidFill>
                <a:round/>
                <a:headEnd/>
                <a:tailEnd/>
              </a:ln>
            </p:spPr>
            <p:txBody>
              <a:bodyPr/>
              <a:lstStyle/>
              <a:p>
                <a:endParaRPr lang="it-IT"/>
              </a:p>
            </p:txBody>
          </p:sp>
          <p:sp>
            <p:nvSpPr>
              <p:cNvPr id="107018" name="Line 522"/>
              <p:cNvSpPr>
                <a:spLocks noChangeShapeType="1"/>
              </p:cNvSpPr>
              <p:nvPr/>
            </p:nvSpPr>
            <p:spPr bwMode="auto">
              <a:xfrm>
                <a:off x="4957" y="2529"/>
                <a:ext cx="21" cy="45"/>
              </a:xfrm>
              <a:prstGeom prst="line">
                <a:avLst/>
              </a:prstGeom>
              <a:noFill/>
              <a:ln w="11113">
                <a:solidFill>
                  <a:srgbClr val="0000FF"/>
                </a:solidFill>
                <a:round/>
                <a:headEnd/>
                <a:tailEnd/>
              </a:ln>
            </p:spPr>
            <p:txBody>
              <a:bodyPr/>
              <a:lstStyle/>
              <a:p>
                <a:endParaRPr lang="it-IT"/>
              </a:p>
            </p:txBody>
          </p:sp>
          <p:sp>
            <p:nvSpPr>
              <p:cNvPr id="107019" name="Line 523"/>
              <p:cNvSpPr>
                <a:spLocks noChangeShapeType="1"/>
              </p:cNvSpPr>
              <p:nvPr/>
            </p:nvSpPr>
            <p:spPr bwMode="auto">
              <a:xfrm flipV="1">
                <a:off x="4978" y="2482"/>
                <a:ext cx="22" cy="92"/>
              </a:xfrm>
              <a:prstGeom prst="line">
                <a:avLst/>
              </a:prstGeom>
              <a:noFill/>
              <a:ln w="11113">
                <a:solidFill>
                  <a:srgbClr val="0000FF"/>
                </a:solidFill>
                <a:round/>
                <a:headEnd/>
                <a:tailEnd/>
              </a:ln>
            </p:spPr>
            <p:txBody>
              <a:bodyPr/>
              <a:lstStyle/>
              <a:p>
                <a:endParaRPr lang="it-IT"/>
              </a:p>
            </p:txBody>
          </p:sp>
          <p:sp>
            <p:nvSpPr>
              <p:cNvPr id="107020" name="Line 524"/>
              <p:cNvSpPr>
                <a:spLocks noChangeShapeType="1"/>
              </p:cNvSpPr>
              <p:nvPr/>
            </p:nvSpPr>
            <p:spPr bwMode="auto">
              <a:xfrm>
                <a:off x="5000" y="2482"/>
                <a:ext cx="23" cy="327"/>
              </a:xfrm>
              <a:prstGeom prst="line">
                <a:avLst/>
              </a:prstGeom>
              <a:noFill/>
              <a:ln w="11113">
                <a:solidFill>
                  <a:srgbClr val="0000FF"/>
                </a:solidFill>
                <a:round/>
                <a:headEnd/>
                <a:tailEnd/>
              </a:ln>
            </p:spPr>
            <p:txBody>
              <a:bodyPr/>
              <a:lstStyle/>
              <a:p>
                <a:endParaRPr lang="it-IT"/>
              </a:p>
            </p:txBody>
          </p:sp>
          <p:sp>
            <p:nvSpPr>
              <p:cNvPr id="107021" name="Line 525"/>
              <p:cNvSpPr>
                <a:spLocks noChangeShapeType="1"/>
              </p:cNvSpPr>
              <p:nvPr/>
            </p:nvSpPr>
            <p:spPr bwMode="auto">
              <a:xfrm>
                <a:off x="5023" y="2809"/>
                <a:ext cx="22" cy="204"/>
              </a:xfrm>
              <a:prstGeom prst="line">
                <a:avLst/>
              </a:prstGeom>
              <a:noFill/>
              <a:ln w="11113">
                <a:solidFill>
                  <a:srgbClr val="0000FF"/>
                </a:solidFill>
                <a:round/>
                <a:headEnd/>
                <a:tailEnd/>
              </a:ln>
            </p:spPr>
            <p:txBody>
              <a:bodyPr/>
              <a:lstStyle/>
              <a:p>
                <a:endParaRPr lang="it-IT"/>
              </a:p>
            </p:txBody>
          </p:sp>
          <p:sp>
            <p:nvSpPr>
              <p:cNvPr id="107022" name="Line 526"/>
              <p:cNvSpPr>
                <a:spLocks noChangeShapeType="1"/>
              </p:cNvSpPr>
              <p:nvPr/>
            </p:nvSpPr>
            <p:spPr bwMode="auto">
              <a:xfrm>
                <a:off x="5045" y="3013"/>
                <a:ext cx="22" cy="370"/>
              </a:xfrm>
              <a:prstGeom prst="line">
                <a:avLst/>
              </a:prstGeom>
              <a:noFill/>
              <a:ln w="11113">
                <a:solidFill>
                  <a:srgbClr val="0000FF"/>
                </a:solidFill>
                <a:round/>
                <a:headEnd/>
                <a:tailEnd/>
              </a:ln>
            </p:spPr>
            <p:txBody>
              <a:bodyPr/>
              <a:lstStyle/>
              <a:p>
                <a:endParaRPr lang="it-IT"/>
              </a:p>
            </p:txBody>
          </p:sp>
          <p:sp>
            <p:nvSpPr>
              <p:cNvPr id="107023" name="Line 527"/>
              <p:cNvSpPr>
                <a:spLocks noChangeShapeType="1"/>
              </p:cNvSpPr>
              <p:nvPr/>
            </p:nvSpPr>
            <p:spPr bwMode="auto">
              <a:xfrm>
                <a:off x="5067" y="3383"/>
                <a:ext cx="21" cy="130"/>
              </a:xfrm>
              <a:prstGeom prst="line">
                <a:avLst/>
              </a:prstGeom>
              <a:noFill/>
              <a:ln w="11113">
                <a:solidFill>
                  <a:srgbClr val="0000FF"/>
                </a:solidFill>
                <a:round/>
                <a:headEnd/>
                <a:tailEnd/>
              </a:ln>
            </p:spPr>
            <p:txBody>
              <a:bodyPr/>
              <a:lstStyle/>
              <a:p>
                <a:endParaRPr lang="it-IT"/>
              </a:p>
            </p:txBody>
          </p:sp>
          <p:sp>
            <p:nvSpPr>
              <p:cNvPr id="107024" name="Line 528"/>
              <p:cNvSpPr>
                <a:spLocks noChangeShapeType="1"/>
              </p:cNvSpPr>
              <p:nvPr/>
            </p:nvSpPr>
            <p:spPr bwMode="auto">
              <a:xfrm>
                <a:off x="5088" y="3513"/>
                <a:ext cx="22" cy="54"/>
              </a:xfrm>
              <a:prstGeom prst="line">
                <a:avLst/>
              </a:prstGeom>
              <a:noFill/>
              <a:ln w="11113">
                <a:solidFill>
                  <a:srgbClr val="0000FF"/>
                </a:solidFill>
                <a:round/>
                <a:headEnd/>
                <a:tailEnd/>
              </a:ln>
            </p:spPr>
            <p:txBody>
              <a:bodyPr/>
              <a:lstStyle/>
              <a:p>
                <a:endParaRPr lang="it-IT"/>
              </a:p>
            </p:txBody>
          </p:sp>
          <p:sp>
            <p:nvSpPr>
              <p:cNvPr id="107025" name="Line 529"/>
              <p:cNvSpPr>
                <a:spLocks noChangeShapeType="1"/>
              </p:cNvSpPr>
              <p:nvPr/>
            </p:nvSpPr>
            <p:spPr bwMode="auto">
              <a:xfrm flipV="1">
                <a:off x="5110" y="3560"/>
                <a:ext cx="21" cy="7"/>
              </a:xfrm>
              <a:prstGeom prst="line">
                <a:avLst/>
              </a:prstGeom>
              <a:noFill/>
              <a:ln w="11113">
                <a:solidFill>
                  <a:srgbClr val="0000FF"/>
                </a:solidFill>
                <a:round/>
                <a:headEnd/>
                <a:tailEnd/>
              </a:ln>
            </p:spPr>
            <p:txBody>
              <a:bodyPr/>
              <a:lstStyle/>
              <a:p>
                <a:endParaRPr lang="it-IT"/>
              </a:p>
            </p:txBody>
          </p:sp>
          <p:sp>
            <p:nvSpPr>
              <p:cNvPr id="107026" name="Line 530"/>
              <p:cNvSpPr>
                <a:spLocks noChangeShapeType="1"/>
              </p:cNvSpPr>
              <p:nvPr/>
            </p:nvSpPr>
            <p:spPr bwMode="auto">
              <a:xfrm flipV="1">
                <a:off x="5131" y="3549"/>
                <a:ext cx="22" cy="11"/>
              </a:xfrm>
              <a:prstGeom prst="line">
                <a:avLst/>
              </a:prstGeom>
              <a:noFill/>
              <a:ln w="11113">
                <a:solidFill>
                  <a:srgbClr val="0000FF"/>
                </a:solidFill>
                <a:round/>
                <a:headEnd/>
                <a:tailEnd/>
              </a:ln>
            </p:spPr>
            <p:txBody>
              <a:bodyPr/>
              <a:lstStyle/>
              <a:p>
                <a:endParaRPr lang="it-IT"/>
              </a:p>
            </p:txBody>
          </p:sp>
          <p:sp>
            <p:nvSpPr>
              <p:cNvPr id="107027" name="Line 531"/>
              <p:cNvSpPr>
                <a:spLocks noChangeShapeType="1"/>
              </p:cNvSpPr>
              <p:nvPr/>
            </p:nvSpPr>
            <p:spPr bwMode="auto">
              <a:xfrm flipV="1">
                <a:off x="5153" y="3531"/>
                <a:ext cx="22" cy="18"/>
              </a:xfrm>
              <a:prstGeom prst="line">
                <a:avLst/>
              </a:prstGeom>
              <a:noFill/>
              <a:ln w="11113">
                <a:solidFill>
                  <a:srgbClr val="0000FF"/>
                </a:solidFill>
                <a:round/>
                <a:headEnd/>
                <a:tailEnd/>
              </a:ln>
            </p:spPr>
            <p:txBody>
              <a:bodyPr/>
              <a:lstStyle/>
              <a:p>
                <a:endParaRPr lang="it-IT"/>
              </a:p>
            </p:txBody>
          </p:sp>
          <p:sp>
            <p:nvSpPr>
              <p:cNvPr id="107028" name="Line 532"/>
              <p:cNvSpPr>
                <a:spLocks noChangeShapeType="1"/>
              </p:cNvSpPr>
              <p:nvPr/>
            </p:nvSpPr>
            <p:spPr bwMode="auto">
              <a:xfrm flipV="1">
                <a:off x="5175" y="3520"/>
                <a:ext cx="21" cy="11"/>
              </a:xfrm>
              <a:prstGeom prst="line">
                <a:avLst/>
              </a:prstGeom>
              <a:noFill/>
              <a:ln w="11113">
                <a:solidFill>
                  <a:srgbClr val="0000FF"/>
                </a:solidFill>
                <a:round/>
                <a:headEnd/>
                <a:tailEnd/>
              </a:ln>
            </p:spPr>
            <p:txBody>
              <a:bodyPr/>
              <a:lstStyle/>
              <a:p>
                <a:endParaRPr lang="it-IT"/>
              </a:p>
            </p:txBody>
          </p:sp>
          <p:sp>
            <p:nvSpPr>
              <p:cNvPr id="107029" name="Line 533"/>
              <p:cNvSpPr>
                <a:spLocks noChangeShapeType="1"/>
              </p:cNvSpPr>
              <p:nvPr/>
            </p:nvSpPr>
            <p:spPr bwMode="auto">
              <a:xfrm flipV="1">
                <a:off x="5196" y="3316"/>
                <a:ext cx="22" cy="204"/>
              </a:xfrm>
              <a:prstGeom prst="line">
                <a:avLst/>
              </a:prstGeom>
              <a:noFill/>
              <a:ln w="11113">
                <a:solidFill>
                  <a:srgbClr val="0000FF"/>
                </a:solidFill>
                <a:round/>
                <a:headEnd/>
                <a:tailEnd/>
              </a:ln>
            </p:spPr>
            <p:txBody>
              <a:bodyPr/>
              <a:lstStyle/>
              <a:p>
                <a:endParaRPr lang="it-IT"/>
              </a:p>
            </p:txBody>
          </p:sp>
          <p:sp>
            <p:nvSpPr>
              <p:cNvPr id="107030" name="Line 534"/>
              <p:cNvSpPr>
                <a:spLocks noChangeShapeType="1"/>
              </p:cNvSpPr>
              <p:nvPr/>
            </p:nvSpPr>
            <p:spPr bwMode="auto">
              <a:xfrm>
                <a:off x="5218" y="3316"/>
                <a:ext cx="22" cy="116"/>
              </a:xfrm>
              <a:prstGeom prst="line">
                <a:avLst/>
              </a:prstGeom>
              <a:noFill/>
              <a:ln w="11113">
                <a:solidFill>
                  <a:srgbClr val="0000FF"/>
                </a:solidFill>
                <a:round/>
                <a:headEnd/>
                <a:tailEnd/>
              </a:ln>
            </p:spPr>
            <p:txBody>
              <a:bodyPr/>
              <a:lstStyle/>
              <a:p>
                <a:endParaRPr lang="it-IT"/>
              </a:p>
            </p:txBody>
          </p:sp>
          <p:sp>
            <p:nvSpPr>
              <p:cNvPr id="107031" name="Line 535"/>
              <p:cNvSpPr>
                <a:spLocks noChangeShapeType="1"/>
              </p:cNvSpPr>
              <p:nvPr/>
            </p:nvSpPr>
            <p:spPr bwMode="auto">
              <a:xfrm flipV="1">
                <a:off x="5240" y="3168"/>
                <a:ext cx="21" cy="264"/>
              </a:xfrm>
              <a:prstGeom prst="line">
                <a:avLst/>
              </a:prstGeom>
              <a:noFill/>
              <a:ln w="11113">
                <a:solidFill>
                  <a:srgbClr val="0000FF"/>
                </a:solidFill>
                <a:round/>
                <a:headEnd/>
                <a:tailEnd/>
              </a:ln>
            </p:spPr>
            <p:txBody>
              <a:bodyPr/>
              <a:lstStyle/>
              <a:p>
                <a:endParaRPr lang="it-IT"/>
              </a:p>
            </p:txBody>
          </p:sp>
          <p:sp>
            <p:nvSpPr>
              <p:cNvPr id="107032" name="Line 536"/>
              <p:cNvSpPr>
                <a:spLocks noChangeShapeType="1"/>
              </p:cNvSpPr>
              <p:nvPr/>
            </p:nvSpPr>
            <p:spPr bwMode="auto">
              <a:xfrm flipV="1">
                <a:off x="5261" y="2670"/>
                <a:ext cx="22" cy="498"/>
              </a:xfrm>
              <a:prstGeom prst="line">
                <a:avLst/>
              </a:prstGeom>
              <a:noFill/>
              <a:ln w="11113">
                <a:solidFill>
                  <a:srgbClr val="0000FF"/>
                </a:solidFill>
                <a:round/>
                <a:headEnd/>
                <a:tailEnd/>
              </a:ln>
            </p:spPr>
            <p:txBody>
              <a:bodyPr/>
              <a:lstStyle/>
              <a:p>
                <a:endParaRPr lang="it-IT"/>
              </a:p>
            </p:txBody>
          </p:sp>
          <p:sp>
            <p:nvSpPr>
              <p:cNvPr id="107033" name="Line 537"/>
              <p:cNvSpPr>
                <a:spLocks noChangeShapeType="1"/>
              </p:cNvSpPr>
              <p:nvPr/>
            </p:nvSpPr>
            <p:spPr bwMode="auto">
              <a:xfrm flipV="1">
                <a:off x="5283" y="2527"/>
                <a:ext cx="21" cy="143"/>
              </a:xfrm>
              <a:prstGeom prst="line">
                <a:avLst/>
              </a:prstGeom>
              <a:noFill/>
              <a:ln w="11113">
                <a:solidFill>
                  <a:srgbClr val="0000FF"/>
                </a:solidFill>
                <a:round/>
                <a:headEnd/>
                <a:tailEnd/>
              </a:ln>
            </p:spPr>
            <p:txBody>
              <a:bodyPr/>
              <a:lstStyle/>
              <a:p>
                <a:endParaRPr lang="it-IT"/>
              </a:p>
            </p:txBody>
          </p:sp>
          <p:sp>
            <p:nvSpPr>
              <p:cNvPr id="107034" name="Line 538"/>
              <p:cNvSpPr>
                <a:spLocks noChangeShapeType="1"/>
              </p:cNvSpPr>
              <p:nvPr/>
            </p:nvSpPr>
            <p:spPr bwMode="auto">
              <a:xfrm flipV="1">
                <a:off x="5304" y="2489"/>
                <a:ext cx="22" cy="38"/>
              </a:xfrm>
              <a:prstGeom prst="line">
                <a:avLst/>
              </a:prstGeom>
              <a:noFill/>
              <a:ln w="11113">
                <a:solidFill>
                  <a:srgbClr val="0000FF"/>
                </a:solidFill>
                <a:round/>
                <a:headEnd/>
                <a:tailEnd/>
              </a:ln>
            </p:spPr>
            <p:txBody>
              <a:bodyPr/>
              <a:lstStyle/>
              <a:p>
                <a:endParaRPr lang="it-IT"/>
              </a:p>
            </p:txBody>
          </p:sp>
          <p:sp>
            <p:nvSpPr>
              <p:cNvPr id="107035" name="Line 539"/>
              <p:cNvSpPr>
                <a:spLocks noChangeShapeType="1"/>
              </p:cNvSpPr>
              <p:nvPr/>
            </p:nvSpPr>
            <p:spPr bwMode="auto">
              <a:xfrm>
                <a:off x="5326" y="2489"/>
                <a:ext cx="22" cy="29"/>
              </a:xfrm>
              <a:prstGeom prst="line">
                <a:avLst/>
              </a:prstGeom>
              <a:noFill/>
              <a:ln w="11113">
                <a:solidFill>
                  <a:srgbClr val="0000FF"/>
                </a:solidFill>
                <a:round/>
                <a:headEnd/>
                <a:tailEnd/>
              </a:ln>
            </p:spPr>
            <p:txBody>
              <a:bodyPr/>
              <a:lstStyle/>
              <a:p>
                <a:endParaRPr lang="it-IT"/>
              </a:p>
            </p:txBody>
          </p:sp>
          <p:sp>
            <p:nvSpPr>
              <p:cNvPr id="107036" name="Line 540"/>
              <p:cNvSpPr>
                <a:spLocks noChangeShapeType="1"/>
              </p:cNvSpPr>
              <p:nvPr/>
            </p:nvSpPr>
            <p:spPr bwMode="auto">
              <a:xfrm>
                <a:off x="5348" y="2518"/>
                <a:ext cx="21" cy="29"/>
              </a:xfrm>
              <a:prstGeom prst="line">
                <a:avLst/>
              </a:prstGeom>
              <a:noFill/>
              <a:ln w="11113">
                <a:solidFill>
                  <a:srgbClr val="0000FF"/>
                </a:solidFill>
                <a:round/>
                <a:headEnd/>
                <a:tailEnd/>
              </a:ln>
            </p:spPr>
            <p:txBody>
              <a:bodyPr/>
              <a:lstStyle/>
              <a:p>
                <a:endParaRPr lang="it-IT"/>
              </a:p>
            </p:txBody>
          </p:sp>
          <p:sp>
            <p:nvSpPr>
              <p:cNvPr id="107037" name="Line 541"/>
              <p:cNvSpPr>
                <a:spLocks noChangeShapeType="1"/>
              </p:cNvSpPr>
              <p:nvPr/>
            </p:nvSpPr>
            <p:spPr bwMode="auto">
              <a:xfrm flipV="1">
                <a:off x="5369" y="2495"/>
                <a:ext cx="22" cy="52"/>
              </a:xfrm>
              <a:prstGeom prst="line">
                <a:avLst/>
              </a:prstGeom>
              <a:noFill/>
              <a:ln w="11113">
                <a:solidFill>
                  <a:srgbClr val="0000FF"/>
                </a:solidFill>
                <a:round/>
                <a:headEnd/>
                <a:tailEnd/>
              </a:ln>
            </p:spPr>
            <p:txBody>
              <a:bodyPr/>
              <a:lstStyle/>
              <a:p>
                <a:endParaRPr lang="it-IT"/>
              </a:p>
            </p:txBody>
          </p:sp>
          <p:sp>
            <p:nvSpPr>
              <p:cNvPr id="107038" name="Line 542"/>
              <p:cNvSpPr>
                <a:spLocks noChangeShapeType="1"/>
              </p:cNvSpPr>
              <p:nvPr/>
            </p:nvSpPr>
            <p:spPr bwMode="auto">
              <a:xfrm flipV="1">
                <a:off x="5391" y="2406"/>
                <a:ext cx="22" cy="89"/>
              </a:xfrm>
              <a:prstGeom prst="line">
                <a:avLst/>
              </a:prstGeom>
              <a:noFill/>
              <a:ln w="11113">
                <a:solidFill>
                  <a:srgbClr val="0000FF"/>
                </a:solidFill>
                <a:round/>
                <a:headEnd/>
                <a:tailEnd/>
              </a:ln>
            </p:spPr>
            <p:txBody>
              <a:bodyPr/>
              <a:lstStyle/>
              <a:p>
                <a:endParaRPr lang="it-IT"/>
              </a:p>
            </p:txBody>
          </p:sp>
          <p:sp>
            <p:nvSpPr>
              <p:cNvPr id="107039" name="Line 543"/>
              <p:cNvSpPr>
                <a:spLocks noChangeShapeType="1"/>
              </p:cNvSpPr>
              <p:nvPr/>
            </p:nvSpPr>
            <p:spPr bwMode="auto">
              <a:xfrm>
                <a:off x="5413" y="2406"/>
                <a:ext cx="21" cy="217"/>
              </a:xfrm>
              <a:prstGeom prst="line">
                <a:avLst/>
              </a:prstGeom>
              <a:noFill/>
              <a:ln w="11113">
                <a:solidFill>
                  <a:srgbClr val="0000FF"/>
                </a:solidFill>
                <a:round/>
                <a:headEnd/>
                <a:tailEnd/>
              </a:ln>
            </p:spPr>
            <p:txBody>
              <a:bodyPr/>
              <a:lstStyle/>
              <a:p>
                <a:endParaRPr lang="it-IT"/>
              </a:p>
            </p:txBody>
          </p:sp>
          <p:sp>
            <p:nvSpPr>
              <p:cNvPr id="107040" name="Line 544"/>
              <p:cNvSpPr>
                <a:spLocks noChangeShapeType="1"/>
              </p:cNvSpPr>
              <p:nvPr/>
            </p:nvSpPr>
            <p:spPr bwMode="auto">
              <a:xfrm flipV="1">
                <a:off x="5434" y="2334"/>
                <a:ext cx="22" cy="289"/>
              </a:xfrm>
              <a:prstGeom prst="line">
                <a:avLst/>
              </a:prstGeom>
              <a:noFill/>
              <a:ln w="11113">
                <a:solidFill>
                  <a:srgbClr val="0000FF"/>
                </a:solidFill>
                <a:round/>
                <a:headEnd/>
                <a:tailEnd/>
              </a:ln>
            </p:spPr>
            <p:txBody>
              <a:bodyPr/>
              <a:lstStyle/>
              <a:p>
                <a:endParaRPr lang="it-IT"/>
              </a:p>
            </p:txBody>
          </p:sp>
          <p:sp>
            <p:nvSpPr>
              <p:cNvPr id="107041" name="Line 545"/>
              <p:cNvSpPr>
                <a:spLocks noChangeShapeType="1"/>
              </p:cNvSpPr>
              <p:nvPr/>
            </p:nvSpPr>
            <p:spPr bwMode="auto">
              <a:xfrm>
                <a:off x="5456" y="2334"/>
                <a:ext cx="21" cy="663"/>
              </a:xfrm>
              <a:prstGeom prst="line">
                <a:avLst/>
              </a:prstGeom>
              <a:noFill/>
              <a:ln w="11113">
                <a:solidFill>
                  <a:srgbClr val="0000FF"/>
                </a:solidFill>
                <a:round/>
                <a:headEnd/>
                <a:tailEnd/>
              </a:ln>
            </p:spPr>
            <p:txBody>
              <a:bodyPr/>
              <a:lstStyle/>
              <a:p>
                <a:endParaRPr lang="it-IT"/>
              </a:p>
            </p:txBody>
          </p:sp>
          <p:sp>
            <p:nvSpPr>
              <p:cNvPr id="107042" name="Line 546"/>
              <p:cNvSpPr>
                <a:spLocks noChangeShapeType="1"/>
              </p:cNvSpPr>
              <p:nvPr/>
            </p:nvSpPr>
            <p:spPr bwMode="auto">
              <a:xfrm>
                <a:off x="5477" y="2997"/>
                <a:ext cx="22" cy="552"/>
              </a:xfrm>
              <a:prstGeom prst="line">
                <a:avLst/>
              </a:prstGeom>
              <a:noFill/>
              <a:ln w="11113">
                <a:solidFill>
                  <a:srgbClr val="0000FF"/>
                </a:solidFill>
                <a:round/>
                <a:headEnd/>
                <a:tailEnd/>
              </a:ln>
            </p:spPr>
            <p:txBody>
              <a:bodyPr/>
              <a:lstStyle/>
              <a:p>
                <a:endParaRPr lang="it-IT"/>
              </a:p>
            </p:txBody>
          </p:sp>
          <p:sp>
            <p:nvSpPr>
              <p:cNvPr id="107043" name="Line 547"/>
              <p:cNvSpPr>
                <a:spLocks noChangeShapeType="1"/>
              </p:cNvSpPr>
              <p:nvPr/>
            </p:nvSpPr>
            <p:spPr bwMode="auto">
              <a:xfrm>
                <a:off x="5499" y="3549"/>
                <a:ext cx="22" cy="31"/>
              </a:xfrm>
              <a:prstGeom prst="line">
                <a:avLst/>
              </a:prstGeom>
              <a:noFill/>
              <a:ln w="11113">
                <a:solidFill>
                  <a:srgbClr val="0000FF"/>
                </a:solidFill>
                <a:round/>
                <a:headEnd/>
                <a:tailEnd/>
              </a:ln>
            </p:spPr>
            <p:txBody>
              <a:bodyPr/>
              <a:lstStyle/>
              <a:p>
                <a:endParaRPr lang="it-IT"/>
              </a:p>
            </p:txBody>
          </p:sp>
          <p:sp>
            <p:nvSpPr>
              <p:cNvPr id="107044" name="Line 548"/>
              <p:cNvSpPr>
                <a:spLocks noChangeShapeType="1"/>
              </p:cNvSpPr>
              <p:nvPr/>
            </p:nvSpPr>
            <p:spPr bwMode="auto">
              <a:xfrm>
                <a:off x="5521" y="3580"/>
                <a:ext cx="21" cy="25"/>
              </a:xfrm>
              <a:prstGeom prst="line">
                <a:avLst/>
              </a:prstGeom>
              <a:noFill/>
              <a:ln w="11113">
                <a:solidFill>
                  <a:srgbClr val="0000FF"/>
                </a:solidFill>
                <a:round/>
                <a:headEnd/>
                <a:tailEnd/>
              </a:ln>
            </p:spPr>
            <p:txBody>
              <a:bodyPr/>
              <a:lstStyle/>
              <a:p>
                <a:endParaRPr lang="it-IT"/>
              </a:p>
            </p:txBody>
          </p:sp>
          <p:sp>
            <p:nvSpPr>
              <p:cNvPr id="107045" name="Line 549"/>
              <p:cNvSpPr>
                <a:spLocks noChangeShapeType="1"/>
              </p:cNvSpPr>
              <p:nvPr/>
            </p:nvSpPr>
            <p:spPr bwMode="auto">
              <a:xfrm flipV="1">
                <a:off x="5542" y="3596"/>
                <a:ext cx="22" cy="9"/>
              </a:xfrm>
              <a:prstGeom prst="line">
                <a:avLst/>
              </a:prstGeom>
              <a:noFill/>
              <a:ln w="11113">
                <a:solidFill>
                  <a:srgbClr val="0000FF"/>
                </a:solidFill>
                <a:round/>
                <a:headEnd/>
                <a:tailEnd/>
              </a:ln>
            </p:spPr>
            <p:txBody>
              <a:bodyPr/>
              <a:lstStyle/>
              <a:p>
                <a:endParaRPr lang="it-IT"/>
              </a:p>
            </p:txBody>
          </p:sp>
          <p:sp>
            <p:nvSpPr>
              <p:cNvPr id="107046" name="Line 550"/>
              <p:cNvSpPr>
                <a:spLocks noChangeShapeType="1"/>
              </p:cNvSpPr>
              <p:nvPr/>
            </p:nvSpPr>
            <p:spPr bwMode="auto">
              <a:xfrm>
                <a:off x="5564" y="3596"/>
                <a:ext cx="22" cy="126"/>
              </a:xfrm>
              <a:prstGeom prst="line">
                <a:avLst/>
              </a:prstGeom>
              <a:noFill/>
              <a:ln w="11113">
                <a:solidFill>
                  <a:srgbClr val="0000FF"/>
                </a:solidFill>
                <a:round/>
                <a:headEnd/>
                <a:tailEnd/>
              </a:ln>
            </p:spPr>
            <p:txBody>
              <a:bodyPr/>
              <a:lstStyle/>
              <a:p>
                <a:endParaRPr lang="it-IT"/>
              </a:p>
            </p:txBody>
          </p:sp>
          <p:sp>
            <p:nvSpPr>
              <p:cNvPr id="107047" name="Line 551"/>
              <p:cNvSpPr>
                <a:spLocks noChangeShapeType="1"/>
              </p:cNvSpPr>
              <p:nvPr/>
            </p:nvSpPr>
            <p:spPr bwMode="auto">
              <a:xfrm>
                <a:off x="431" y="2087"/>
                <a:ext cx="21" cy="5"/>
              </a:xfrm>
              <a:prstGeom prst="line">
                <a:avLst/>
              </a:prstGeom>
              <a:noFill/>
              <a:ln w="11113">
                <a:solidFill>
                  <a:srgbClr val="0000FF"/>
                </a:solidFill>
                <a:round/>
                <a:headEnd/>
                <a:tailEnd/>
              </a:ln>
            </p:spPr>
            <p:txBody>
              <a:bodyPr/>
              <a:lstStyle/>
              <a:p>
                <a:endParaRPr lang="it-IT"/>
              </a:p>
            </p:txBody>
          </p:sp>
          <p:sp>
            <p:nvSpPr>
              <p:cNvPr id="107048" name="Line 552"/>
              <p:cNvSpPr>
                <a:spLocks noChangeShapeType="1"/>
              </p:cNvSpPr>
              <p:nvPr/>
            </p:nvSpPr>
            <p:spPr bwMode="auto">
              <a:xfrm>
                <a:off x="452" y="2092"/>
                <a:ext cx="22" cy="1"/>
              </a:xfrm>
              <a:prstGeom prst="line">
                <a:avLst/>
              </a:prstGeom>
              <a:noFill/>
              <a:ln w="11113">
                <a:solidFill>
                  <a:srgbClr val="0000FF"/>
                </a:solidFill>
                <a:round/>
                <a:headEnd/>
                <a:tailEnd/>
              </a:ln>
            </p:spPr>
            <p:txBody>
              <a:bodyPr/>
              <a:lstStyle/>
              <a:p>
                <a:endParaRPr lang="it-IT"/>
              </a:p>
            </p:txBody>
          </p:sp>
          <p:sp>
            <p:nvSpPr>
              <p:cNvPr id="107049" name="Line 553"/>
              <p:cNvSpPr>
                <a:spLocks noChangeShapeType="1"/>
              </p:cNvSpPr>
              <p:nvPr/>
            </p:nvSpPr>
            <p:spPr bwMode="auto">
              <a:xfrm flipV="1">
                <a:off x="474" y="2078"/>
                <a:ext cx="22" cy="14"/>
              </a:xfrm>
              <a:prstGeom prst="line">
                <a:avLst/>
              </a:prstGeom>
              <a:noFill/>
              <a:ln w="11113">
                <a:solidFill>
                  <a:srgbClr val="0000FF"/>
                </a:solidFill>
                <a:round/>
                <a:headEnd/>
                <a:tailEnd/>
              </a:ln>
            </p:spPr>
            <p:txBody>
              <a:bodyPr/>
              <a:lstStyle/>
              <a:p>
                <a:endParaRPr lang="it-IT"/>
              </a:p>
            </p:txBody>
          </p:sp>
          <p:sp>
            <p:nvSpPr>
              <p:cNvPr id="107050" name="Line 554"/>
              <p:cNvSpPr>
                <a:spLocks noChangeShapeType="1"/>
              </p:cNvSpPr>
              <p:nvPr/>
            </p:nvSpPr>
            <p:spPr bwMode="auto">
              <a:xfrm>
                <a:off x="496" y="2078"/>
                <a:ext cx="21" cy="43"/>
              </a:xfrm>
              <a:prstGeom prst="line">
                <a:avLst/>
              </a:prstGeom>
              <a:noFill/>
              <a:ln w="11113">
                <a:solidFill>
                  <a:srgbClr val="0000FF"/>
                </a:solidFill>
                <a:round/>
                <a:headEnd/>
                <a:tailEnd/>
              </a:ln>
            </p:spPr>
            <p:txBody>
              <a:bodyPr/>
              <a:lstStyle/>
              <a:p>
                <a:endParaRPr lang="it-IT"/>
              </a:p>
            </p:txBody>
          </p:sp>
          <p:sp>
            <p:nvSpPr>
              <p:cNvPr id="107051" name="Line 555"/>
              <p:cNvSpPr>
                <a:spLocks noChangeShapeType="1"/>
              </p:cNvSpPr>
              <p:nvPr/>
            </p:nvSpPr>
            <p:spPr bwMode="auto">
              <a:xfrm>
                <a:off x="517" y="2121"/>
                <a:ext cx="22" cy="29"/>
              </a:xfrm>
              <a:prstGeom prst="line">
                <a:avLst/>
              </a:prstGeom>
              <a:noFill/>
              <a:ln w="11113">
                <a:solidFill>
                  <a:srgbClr val="0000FF"/>
                </a:solidFill>
                <a:round/>
                <a:headEnd/>
                <a:tailEnd/>
              </a:ln>
            </p:spPr>
            <p:txBody>
              <a:bodyPr/>
              <a:lstStyle/>
              <a:p>
                <a:endParaRPr lang="it-IT"/>
              </a:p>
            </p:txBody>
          </p:sp>
          <p:sp>
            <p:nvSpPr>
              <p:cNvPr id="107052" name="Line 556"/>
              <p:cNvSpPr>
                <a:spLocks noChangeShapeType="1"/>
              </p:cNvSpPr>
              <p:nvPr/>
            </p:nvSpPr>
            <p:spPr bwMode="auto">
              <a:xfrm>
                <a:off x="539" y="2150"/>
                <a:ext cx="22" cy="2"/>
              </a:xfrm>
              <a:prstGeom prst="line">
                <a:avLst/>
              </a:prstGeom>
              <a:noFill/>
              <a:ln w="11113">
                <a:solidFill>
                  <a:srgbClr val="0000FF"/>
                </a:solidFill>
                <a:round/>
                <a:headEnd/>
                <a:tailEnd/>
              </a:ln>
            </p:spPr>
            <p:txBody>
              <a:bodyPr/>
              <a:lstStyle/>
              <a:p>
                <a:endParaRPr lang="it-IT"/>
              </a:p>
            </p:txBody>
          </p:sp>
          <p:sp>
            <p:nvSpPr>
              <p:cNvPr id="107053" name="Line 557"/>
              <p:cNvSpPr>
                <a:spLocks noChangeShapeType="1"/>
              </p:cNvSpPr>
              <p:nvPr/>
            </p:nvSpPr>
            <p:spPr bwMode="auto">
              <a:xfrm flipV="1">
                <a:off x="561" y="2139"/>
                <a:ext cx="21" cy="13"/>
              </a:xfrm>
              <a:prstGeom prst="line">
                <a:avLst/>
              </a:prstGeom>
              <a:noFill/>
              <a:ln w="11113">
                <a:solidFill>
                  <a:srgbClr val="0000FF"/>
                </a:solidFill>
                <a:round/>
                <a:headEnd/>
                <a:tailEnd/>
              </a:ln>
            </p:spPr>
            <p:txBody>
              <a:bodyPr/>
              <a:lstStyle/>
              <a:p>
                <a:endParaRPr lang="it-IT"/>
              </a:p>
            </p:txBody>
          </p:sp>
          <p:sp>
            <p:nvSpPr>
              <p:cNvPr id="107054" name="Line 558"/>
              <p:cNvSpPr>
                <a:spLocks noChangeShapeType="1"/>
              </p:cNvSpPr>
              <p:nvPr/>
            </p:nvSpPr>
            <p:spPr bwMode="auto">
              <a:xfrm flipV="1">
                <a:off x="582" y="2103"/>
                <a:ext cx="22" cy="36"/>
              </a:xfrm>
              <a:prstGeom prst="line">
                <a:avLst/>
              </a:prstGeom>
              <a:noFill/>
              <a:ln w="11113">
                <a:solidFill>
                  <a:srgbClr val="0000FF"/>
                </a:solidFill>
                <a:round/>
                <a:headEnd/>
                <a:tailEnd/>
              </a:ln>
            </p:spPr>
            <p:txBody>
              <a:bodyPr/>
              <a:lstStyle/>
              <a:p>
                <a:endParaRPr lang="it-IT"/>
              </a:p>
            </p:txBody>
          </p:sp>
          <p:sp>
            <p:nvSpPr>
              <p:cNvPr id="107055" name="Line 559"/>
              <p:cNvSpPr>
                <a:spLocks noChangeShapeType="1"/>
              </p:cNvSpPr>
              <p:nvPr/>
            </p:nvSpPr>
            <p:spPr bwMode="auto">
              <a:xfrm flipV="1">
                <a:off x="604" y="2076"/>
                <a:ext cx="21" cy="27"/>
              </a:xfrm>
              <a:prstGeom prst="line">
                <a:avLst/>
              </a:prstGeom>
              <a:noFill/>
              <a:ln w="11113">
                <a:solidFill>
                  <a:srgbClr val="0000FF"/>
                </a:solidFill>
                <a:round/>
                <a:headEnd/>
                <a:tailEnd/>
              </a:ln>
            </p:spPr>
            <p:txBody>
              <a:bodyPr/>
              <a:lstStyle/>
              <a:p>
                <a:endParaRPr lang="it-IT"/>
              </a:p>
            </p:txBody>
          </p:sp>
          <p:sp>
            <p:nvSpPr>
              <p:cNvPr id="107056" name="Line 560"/>
              <p:cNvSpPr>
                <a:spLocks noChangeShapeType="1"/>
              </p:cNvSpPr>
              <p:nvPr/>
            </p:nvSpPr>
            <p:spPr bwMode="auto">
              <a:xfrm>
                <a:off x="625" y="2076"/>
                <a:ext cx="22" cy="31"/>
              </a:xfrm>
              <a:prstGeom prst="line">
                <a:avLst/>
              </a:prstGeom>
              <a:noFill/>
              <a:ln w="11113">
                <a:solidFill>
                  <a:srgbClr val="0000FF"/>
                </a:solidFill>
                <a:round/>
                <a:headEnd/>
                <a:tailEnd/>
              </a:ln>
            </p:spPr>
            <p:txBody>
              <a:bodyPr/>
              <a:lstStyle/>
              <a:p>
                <a:endParaRPr lang="it-IT"/>
              </a:p>
            </p:txBody>
          </p:sp>
          <p:sp>
            <p:nvSpPr>
              <p:cNvPr id="107057" name="Line 561"/>
              <p:cNvSpPr>
                <a:spLocks noChangeShapeType="1"/>
              </p:cNvSpPr>
              <p:nvPr/>
            </p:nvSpPr>
            <p:spPr bwMode="auto">
              <a:xfrm flipV="1">
                <a:off x="647" y="2101"/>
                <a:ext cx="22" cy="6"/>
              </a:xfrm>
              <a:prstGeom prst="line">
                <a:avLst/>
              </a:prstGeom>
              <a:noFill/>
              <a:ln w="11113">
                <a:solidFill>
                  <a:srgbClr val="0000FF"/>
                </a:solidFill>
                <a:round/>
                <a:headEnd/>
                <a:tailEnd/>
              </a:ln>
            </p:spPr>
            <p:txBody>
              <a:bodyPr/>
              <a:lstStyle/>
              <a:p>
                <a:endParaRPr lang="it-IT"/>
              </a:p>
            </p:txBody>
          </p:sp>
          <p:sp>
            <p:nvSpPr>
              <p:cNvPr id="107058" name="Line 562"/>
              <p:cNvSpPr>
                <a:spLocks noChangeShapeType="1"/>
              </p:cNvSpPr>
              <p:nvPr/>
            </p:nvSpPr>
            <p:spPr bwMode="auto">
              <a:xfrm flipV="1">
                <a:off x="669" y="2087"/>
                <a:ext cx="21" cy="14"/>
              </a:xfrm>
              <a:prstGeom prst="line">
                <a:avLst/>
              </a:prstGeom>
              <a:noFill/>
              <a:ln w="11113">
                <a:solidFill>
                  <a:srgbClr val="0000FF"/>
                </a:solidFill>
                <a:round/>
                <a:headEnd/>
                <a:tailEnd/>
              </a:ln>
            </p:spPr>
            <p:txBody>
              <a:bodyPr/>
              <a:lstStyle/>
              <a:p>
                <a:endParaRPr lang="it-IT"/>
              </a:p>
            </p:txBody>
          </p:sp>
          <p:sp>
            <p:nvSpPr>
              <p:cNvPr id="107059" name="Line 563"/>
              <p:cNvSpPr>
                <a:spLocks noChangeShapeType="1"/>
              </p:cNvSpPr>
              <p:nvPr/>
            </p:nvSpPr>
            <p:spPr bwMode="auto">
              <a:xfrm>
                <a:off x="690" y="2087"/>
                <a:ext cx="22" cy="11"/>
              </a:xfrm>
              <a:prstGeom prst="line">
                <a:avLst/>
              </a:prstGeom>
              <a:noFill/>
              <a:ln w="11113">
                <a:solidFill>
                  <a:srgbClr val="0000FF"/>
                </a:solidFill>
                <a:round/>
                <a:headEnd/>
                <a:tailEnd/>
              </a:ln>
            </p:spPr>
            <p:txBody>
              <a:bodyPr/>
              <a:lstStyle/>
              <a:p>
                <a:endParaRPr lang="it-IT"/>
              </a:p>
            </p:txBody>
          </p:sp>
          <p:sp>
            <p:nvSpPr>
              <p:cNvPr id="107060" name="Line 564"/>
              <p:cNvSpPr>
                <a:spLocks noChangeShapeType="1"/>
              </p:cNvSpPr>
              <p:nvPr/>
            </p:nvSpPr>
            <p:spPr bwMode="auto">
              <a:xfrm>
                <a:off x="712" y="2098"/>
                <a:ext cx="22" cy="18"/>
              </a:xfrm>
              <a:prstGeom prst="line">
                <a:avLst/>
              </a:prstGeom>
              <a:noFill/>
              <a:ln w="11113">
                <a:solidFill>
                  <a:srgbClr val="0000FF"/>
                </a:solidFill>
                <a:round/>
                <a:headEnd/>
                <a:tailEnd/>
              </a:ln>
            </p:spPr>
            <p:txBody>
              <a:bodyPr/>
              <a:lstStyle/>
              <a:p>
                <a:endParaRPr lang="it-IT"/>
              </a:p>
            </p:txBody>
          </p:sp>
          <p:sp>
            <p:nvSpPr>
              <p:cNvPr id="107061" name="Line 565"/>
              <p:cNvSpPr>
                <a:spLocks noChangeShapeType="1"/>
              </p:cNvSpPr>
              <p:nvPr/>
            </p:nvSpPr>
            <p:spPr bwMode="auto">
              <a:xfrm>
                <a:off x="734" y="2116"/>
                <a:ext cx="21" cy="30"/>
              </a:xfrm>
              <a:prstGeom prst="line">
                <a:avLst/>
              </a:prstGeom>
              <a:noFill/>
              <a:ln w="11113">
                <a:solidFill>
                  <a:srgbClr val="0000FF"/>
                </a:solidFill>
                <a:round/>
                <a:headEnd/>
                <a:tailEnd/>
              </a:ln>
            </p:spPr>
            <p:txBody>
              <a:bodyPr/>
              <a:lstStyle/>
              <a:p>
                <a:endParaRPr lang="it-IT"/>
              </a:p>
            </p:txBody>
          </p:sp>
          <p:sp>
            <p:nvSpPr>
              <p:cNvPr id="107062" name="Line 566"/>
              <p:cNvSpPr>
                <a:spLocks noChangeShapeType="1"/>
              </p:cNvSpPr>
              <p:nvPr/>
            </p:nvSpPr>
            <p:spPr bwMode="auto">
              <a:xfrm flipV="1">
                <a:off x="755" y="2139"/>
                <a:ext cx="22" cy="7"/>
              </a:xfrm>
              <a:prstGeom prst="line">
                <a:avLst/>
              </a:prstGeom>
              <a:noFill/>
              <a:ln w="11113">
                <a:solidFill>
                  <a:srgbClr val="0000FF"/>
                </a:solidFill>
                <a:round/>
                <a:headEnd/>
                <a:tailEnd/>
              </a:ln>
            </p:spPr>
            <p:txBody>
              <a:bodyPr/>
              <a:lstStyle/>
              <a:p>
                <a:endParaRPr lang="it-IT"/>
              </a:p>
            </p:txBody>
          </p:sp>
          <p:sp>
            <p:nvSpPr>
              <p:cNvPr id="107063" name="Line 567"/>
              <p:cNvSpPr>
                <a:spLocks noChangeShapeType="1"/>
              </p:cNvSpPr>
              <p:nvPr/>
            </p:nvSpPr>
            <p:spPr bwMode="auto">
              <a:xfrm flipV="1">
                <a:off x="777" y="2123"/>
                <a:ext cx="21" cy="16"/>
              </a:xfrm>
              <a:prstGeom prst="line">
                <a:avLst/>
              </a:prstGeom>
              <a:noFill/>
              <a:ln w="11113">
                <a:solidFill>
                  <a:srgbClr val="0000FF"/>
                </a:solidFill>
                <a:round/>
                <a:headEnd/>
                <a:tailEnd/>
              </a:ln>
            </p:spPr>
            <p:txBody>
              <a:bodyPr/>
              <a:lstStyle/>
              <a:p>
                <a:endParaRPr lang="it-IT"/>
              </a:p>
            </p:txBody>
          </p:sp>
          <p:sp>
            <p:nvSpPr>
              <p:cNvPr id="107064" name="Line 568"/>
              <p:cNvSpPr>
                <a:spLocks noChangeShapeType="1"/>
              </p:cNvSpPr>
              <p:nvPr/>
            </p:nvSpPr>
            <p:spPr bwMode="auto">
              <a:xfrm>
                <a:off x="798" y="2123"/>
                <a:ext cx="22" cy="5"/>
              </a:xfrm>
              <a:prstGeom prst="line">
                <a:avLst/>
              </a:prstGeom>
              <a:noFill/>
              <a:ln w="11113">
                <a:solidFill>
                  <a:srgbClr val="0000FF"/>
                </a:solidFill>
                <a:round/>
                <a:headEnd/>
                <a:tailEnd/>
              </a:ln>
            </p:spPr>
            <p:txBody>
              <a:bodyPr/>
              <a:lstStyle/>
              <a:p>
                <a:endParaRPr lang="it-IT"/>
              </a:p>
            </p:txBody>
          </p:sp>
          <p:sp>
            <p:nvSpPr>
              <p:cNvPr id="107065" name="Line 569"/>
              <p:cNvSpPr>
                <a:spLocks noChangeShapeType="1"/>
              </p:cNvSpPr>
              <p:nvPr/>
            </p:nvSpPr>
            <p:spPr bwMode="auto">
              <a:xfrm>
                <a:off x="820" y="2128"/>
                <a:ext cx="22" cy="2"/>
              </a:xfrm>
              <a:prstGeom prst="line">
                <a:avLst/>
              </a:prstGeom>
              <a:noFill/>
              <a:ln w="11113">
                <a:solidFill>
                  <a:srgbClr val="0000FF"/>
                </a:solidFill>
                <a:round/>
                <a:headEnd/>
                <a:tailEnd/>
              </a:ln>
            </p:spPr>
            <p:txBody>
              <a:bodyPr/>
              <a:lstStyle/>
              <a:p>
                <a:endParaRPr lang="it-IT"/>
              </a:p>
            </p:txBody>
          </p:sp>
          <p:sp>
            <p:nvSpPr>
              <p:cNvPr id="107066" name="Line 570"/>
              <p:cNvSpPr>
                <a:spLocks noChangeShapeType="1"/>
              </p:cNvSpPr>
              <p:nvPr/>
            </p:nvSpPr>
            <p:spPr bwMode="auto">
              <a:xfrm flipV="1">
                <a:off x="842" y="2125"/>
                <a:ext cx="21" cy="5"/>
              </a:xfrm>
              <a:prstGeom prst="line">
                <a:avLst/>
              </a:prstGeom>
              <a:noFill/>
              <a:ln w="11113">
                <a:solidFill>
                  <a:srgbClr val="0000FF"/>
                </a:solidFill>
                <a:round/>
                <a:headEnd/>
                <a:tailEnd/>
              </a:ln>
            </p:spPr>
            <p:txBody>
              <a:bodyPr/>
              <a:lstStyle/>
              <a:p>
                <a:endParaRPr lang="it-IT"/>
              </a:p>
            </p:txBody>
          </p:sp>
          <p:sp>
            <p:nvSpPr>
              <p:cNvPr id="107067" name="Line 571"/>
              <p:cNvSpPr>
                <a:spLocks noChangeShapeType="1"/>
              </p:cNvSpPr>
              <p:nvPr/>
            </p:nvSpPr>
            <p:spPr bwMode="auto">
              <a:xfrm>
                <a:off x="863" y="2125"/>
                <a:ext cx="22" cy="7"/>
              </a:xfrm>
              <a:prstGeom prst="line">
                <a:avLst/>
              </a:prstGeom>
              <a:noFill/>
              <a:ln w="11113">
                <a:solidFill>
                  <a:srgbClr val="0000FF"/>
                </a:solidFill>
                <a:round/>
                <a:headEnd/>
                <a:tailEnd/>
              </a:ln>
            </p:spPr>
            <p:txBody>
              <a:bodyPr/>
              <a:lstStyle/>
              <a:p>
                <a:endParaRPr lang="it-IT"/>
              </a:p>
            </p:txBody>
          </p:sp>
          <p:sp>
            <p:nvSpPr>
              <p:cNvPr id="107068" name="Line 572"/>
              <p:cNvSpPr>
                <a:spLocks noChangeShapeType="1"/>
              </p:cNvSpPr>
              <p:nvPr/>
            </p:nvSpPr>
            <p:spPr bwMode="auto">
              <a:xfrm flipV="1">
                <a:off x="885" y="2110"/>
                <a:ext cx="22" cy="22"/>
              </a:xfrm>
              <a:prstGeom prst="line">
                <a:avLst/>
              </a:prstGeom>
              <a:noFill/>
              <a:ln w="11113">
                <a:solidFill>
                  <a:srgbClr val="0000FF"/>
                </a:solidFill>
                <a:round/>
                <a:headEnd/>
                <a:tailEnd/>
              </a:ln>
            </p:spPr>
            <p:txBody>
              <a:bodyPr/>
              <a:lstStyle/>
              <a:p>
                <a:endParaRPr lang="it-IT"/>
              </a:p>
            </p:txBody>
          </p:sp>
          <p:sp>
            <p:nvSpPr>
              <p:cNvPr id="107069" name="Line 573"/>
              <p:cNvSpPr>
                <a:spLocks noChangeShapeType="1"/>
              </p:cNvSpPr>
              <p:nvPr/>
            </p:nvSpPr>
            <p:spPr bwMode="auto">
              <a:xfrm>
                <a:off x="907" y="2110"/>
                <a:ext cx="21" cy="1"/>
              </a:xfrm>
              <a:prstGeom prst="line">
                <a:avLst/>
              </a:prstGeom>
              <a:noFill/>
              <a:ln w="11113">
                <a:solidFill>
                  <a:srgbClr val="0000FF"/>
                </a:solidFill>
                <a:round/>
                <a:headEnd/>
                <a:tailEnd/>
              </a:ln>
            </p:spPr>
            <p:txBody>
              <a:bodyPr/>
              <a:lstStyle/>
              <a:p>
                <a:endParaRPr lang="it-IT"/>
              </a:p>
            </p:txBody>
          </p:sp>
          <p:sp>
            <p:nvSpPr>
              <p:cNvPr id="107070" name="Line 574"/>
              <p:cNvSpPr>
                <a:spLocks noChangeShapeType="1"/>
              </p:cNvSpPr>
              <p:nvPr/>
            </p:nvSpPr>
            <p:spPr bwMode="auto">
              <a:xfrm>
                <a:off x="928" y="2110"/>
                <a:ext cx="22" cy="6"/>
              </a:xfrm>
              <a:prstGeom prst="line">
                <a:avLst/>
              </a:prstGeom>
              <a:noFill/>
              <a:ln w="11113">
                <a:solidFill>
                  <a:srgbClr val="0000FF"/>
                </a:solidFill>
                <a:round/>
                <a:headEnd/>
                <a:tailEnd/>
              </a:ln>
            </p:spPr>
            <p:txBody>
              <a:bodyPr/>
              <a:lstStyle/>
              <a:p>
                <a:endParaRPr lang="it-IT"/>
              </a:p>
            </p:txBody>
          </p:sp>
          <p:sp>
            <p:nvSpPr>
              <p:cNvPr id="107071" name="Line 575"/>
              <p:cNvSpPr>
                <a:spLocks noChangeShapeType="1"/>
              </p:cNvSpPr>
              <p:nvPr/>
            </p:nvSpPr>
            <p:spPr bwMode="auto">
              <a:xfrm flipV="1">
                <a:off x="950" y="2107"/>
                <a:ext cx="21" cy="9"/>
              </a:xfrm>
              <a:prstGeom prst="line">
                <a:avLst/>
              </a:prstGeom>
              <a:noFill/>
              <a:ln w="11113">
                <a:solidFill>
                  <a:srgbClr val="0000FF"/>
                </a:solidFill>
                <a:round/>
                <a:headEnd/>
                <a:tailEnd/>
              </a:ln>
            </p:spPr>
            <p:txBody>
              <a:bodyPr/>
              <a:lstStyle/>
              <a:p>
                <a:endParaRPr lang="it-IT"/>
              </a:p>
            </p:txBody>
          </p:sp>
          <p:sp>
            <p:nvSpPr>
              <p:cNvPr id="107072" name="Line 576"/>
              <p:cNvSpPr>
                <a:spLocks noChangeShapeType="1"/>
              </p:cNvSpPr>
              <p:nvPr/>
            </p:nvSpPr>
            <p:spPr bwMode="auto">
              <a:xfrm>
                <a:off x="971" y="2107"/>
                <a:ext cx="22" cy="3"/>
              </a:xfrm>
              <a:prstGeom prst="line">
                <a:avLst/>
              </a:prstGeom>
              <a:noFill/>
              <a:ln w="11113">
                <a:solidFill>
                  <a:srgbClr val="0000FF"/>
                </a:solidFill>
                <a:round/>
                <a:headEnd/>
                <a:tailEnd/>
              </a:ln>
            </p:spPr>
            <p:txBody>
              <a:bodyPr/>
              <a:lstStyle/>
              <a:p>
                <a:endParaRPr lang="it-IT"/>
              </a:p>
            </p:txBody>
          </p:sp>
          <p:sp>
            <p:nvSpPr>
              <p:cNvPr id="107073" name="Line 577"/>
              <p:cNvSpPr>
                <a:spLocks noChangeShapeType="1"/>
              </p:cNvSpPr>
              <p:nvPr/>
            </p:nvSpPr>
            <p:spPr bwMode="auto">
              <a:xfrm>
                <a:off x="993" y="2110"/>
                <a:ext cx="22" cy="1"/>
              </a:xfrm>
              <a:prstGeom prst="line">
                <a:avLst/>
              </a:prstGeom>
              <a:noFill/>
              <a:ln w="11113">
                <a:solidFill>
                  <a:srgbClr val="0000FF"/>
                </a:solidFill>
                <a:round/>
                <a:headEnd/>
                <a:tailEnd/>
              </a:ln>
            </p:spPr>
            <p:txBody>
              <a:bodyPr/>
              <a:lstStyle/>
              <a:p>
                <a:endParaRPr lang="it-IT"/>
              </a:p>
            </p:txBody>
          </p:sp>
          <p:sp>
            <p:nvSpPr>
              <p:cNvPr id="107074" name="Line 578"/>
              <p:cNvSpPr>
                <a:spLocks noChangeShapeType="1"/>
              </p:cNvSpPr>
              <p:nvPr/>
            </p:nvSpPr>
            <p:spPr bwMode="auto">
              <a:xfrm>
                <a:off x="1015" y="2110"/>
                <a:ext cx="21" cy="2"/>
              </a:xfrm>
              <a:prstGeom prst="line">
                <a:avLst/>
              </a:prstGeom>
              <a:noFill/>
              <a:ln w="11113">
                <a:solidFill>
                  <a:srgbClr val="0000FF"/>
                </a:solidFill>
                <a:round/>
                <a:headEnd/>
                <a:tailEnd/>
              </a:ln>
            </p:spPr>
            <p:txBody>
              <a:bodyPr/>
              <a:lstStyle/>
              <a:p>
                <a:endParaRPr lang="it-IT"/>
              </a:p>
            </p:txBody>
          </p:sp>
          <p:sp>
            <p:nvSpPr>
              <p:cNvPr id="107075" name="Line 579"/>
              <p:cNvSpPr>
                <a:spLocks noChangeShapeType="1"/>
              </p:cNvSpPr>
              <p:nvPr/>
            </p:nvSpPr>
            <p:spPr bwMode="auto">
              <a:xfrm>
                <a:off x="1036" y="2112"/>
                <a:ext cx="22" cy="20"/>
              </a:xfrm>
              <a:prstGeom prst="line">
                <a:avLst/>
              </a:prstGeom>
              <a:noFill/>
              <a:ln w="11113">
                <a:solidFill>
                  <a:srgbClr val="0000FF"/>
                </a:solidFill>
                <a:round/>
                <a:headEnd/>
                <a:tailEnd/>
              </a:ln>
            </p:spPr>
            <p:txBody>
              <a:bodyPr/>
              <a:lstStyle/>
              <a:p>
                <a:endParaRPr lang="it-IT"/>
              </a:p>
            </p:txBody>
          </p:sp>
          <p:sp>
            <p:nvSpPr>
              <p:cNvPr id="107076" name="Line 580"/>
              <p:cNvSpPr>
                <a:spLocks noChangeShapeType="1"/>
              </p:cNvSpPr>
              <p:nvPr/>
            </p:nvSpPr>
            <p:spPr bwMode="auto">
              <a:xfrm flipV="1">
                <a:off x="1058" y="2130"/>
                <a:ext cx="23" cy="2"/>
              </a:xfrm>
              <a:prstGeom prst="line">
                <a:avLst/>
              </a:prstGeom>
              <a:noFill/>
              <a:ln w="11113">
                <a:solidFill>
                  <a:srgbClr val="0000FF"/>
                </a:solidFill>
                <a:round/>
                <a:headEnd/>
                <a:tailEnd/>
              </a:ln>
            </p:spPr>
            <p:txBody>
              <a:bodyPr/>
              <a:lstStyle/>
              <a:p>
                <a:endParaRPr lang="it-IT"/>
              </a:p>
            </p:txBody>
          </p:sp>
          <p:sp>
            <p:nvSpPr>
              <p:cNvPr id="107077" name="Line 581"/>
              <p:cNvSpPr>
                <a:spLocks noChangeShapeType="1"/>
              </p:cNvSpPr>
              <p:nvPr/>
            </p:nvSpPr>
            <p:spPr bwMode="auto">
              <a:xfrm flipV="1">
                <a:off x="1081" y="2123"/>
                <a:ext cx="22" cy="7"/>
              </a:xfrm>
              <a:prstGeom prst="line">
                <a:avLst/>
              </a:prstGeom>
              <a:noFill/>
              <a:ln w="11113">
                <a:solidFill>
                  <a:srgbClr val="0000FF"/>
                </a:solidFill>
                <a:round/>
                <a:headEnd/>
                <a:tailEnd/>
              </a:ln>
            </p:spPr>
            <p:txBody>
              <a:bodyPr/>
              <a:lstStyle/>
              <a:p>
                <a:endParaRPr lang="it-IT"/>
              </a:p>
            </p:txBody>
          </p:sp>
          <p:sp>
            <p:nvSpPr>
              <p:cNvPr id="107078" name="Line 582"/>
              <p:cNvSpPr>
                <a:spLocks noChangeShapeType="1"/>
              </p:cNvSpPr>
              <p:nvPr/>
            </p:nvSpPr>
            <p:spPr bwMode="auto">
              <a:xfrm>
                <a:off x="1103" y="2123"/>
                <a:ext cx="22" cy="5"/>
              </a:xfrm>
              <a:prstGeom prst="line">
                <a:avLst/>
              </a:prstGeom>
              <a:noFill/>
              <a:ln w="11113">
                <a:solidFill>
                  <a:srgbClr val="0000FF"/>
                </a:solidFill>
                <a:round/>
                <a:headEnd/>
                <a:tailEnd/>
              </a:ln>
            </p:spPr>
            <p:txBody>
              <a:bodyPr/>
              <a:lstStyle/>
              <a:p>
                <a:endParaRPr lang="it-IT"/>
              </a:p>
            </p:txBody>
          </p:sp>
          <p:sp>
            <p:nvSpPr>
              <p:cNvPr id="107079" name="Line 583"/>
              <p:cNvSpPr>
                <a:spLocks noChangeShapeType="1"/>
              </p:cNvSpPr>
              <p:nvPr/>
            </p:nvSpPr>
            <p:spPr bwMode="auto">
              <a:xfrm>
                <a:off x="1125" y="2128"/>
                <a:ext cx="21" cy="9"/>
              </a:xfrm>
              <a:prstGeom prst="line">
                <a:avLst/>
              </a:prstGeom>
              <a:noFill/>
              <a:ln w="11113">
                <a:solidFill>
                  <a:srgbClr val="0000FF"/>
                </a:solidFill>
                <a:round/>
                <a:headEnd/>
                <a:tailEnd/>
              </a:ln>
            </p:spPr>
            <p:txBody>
              <a:bodyPr/>
              <a:lstStyle/>
              <a:p>
                <a:endParaRPr lang="it-IT"/>
              </a:p>
            </p:txBody>
          </p:sp>
          <p:sp>
            <p:nvSpPr>
              <p:cNvPr id="107080" name="Line 584"/>
              <p:cNvSpPr>
                <a:spLocks noChangeShapeType="1"/>
              </p:cNvSpPr>
              <p:nvPr/>
            </p:nvSpPr>
            <p:spPr bwMode="auto">
              <a:xfrm>
                <a:off x="1146" y="2137"/>
                <a:ext cx="22" cy="1"/>
              </a:xfrm>
              <a:prstGeom prst="line">
                <a:avLst/>
              </a:prstGeom>
              <a:noFill/>
              <a:ln w="11113">
                <a:solidFill>
                  <a:srgbClr val="0000FF"/>
                </a:solidFill>
                <a:round/>
                <a:headEnd/>
                <a:tailEnd/>
              </a:ln>
            </p:spPr>
            <p:txBody>
              <a:bodyPr/>
              <a:lstStyle/>
              <a:p>
                <a:endParaRPr lang="it-IT"/>
              </a:p>
            </p:txBody>
          </p:sp>
          <p:sp>
            <p:nvSpPr>
              <p:cNvPr id="107081" name="Line 585"/>
              <p:cNvSpPr>
                <a:spLocks noChangeShapeType="1"/>
              </p:cNvSpPr>
              <p:nvPr/>
            </p:nvSpPr>
            <p:spPr bwMode="auto">
              <a:xfrm>
                <a:off x="1168" y="2137"/>
                <a:ext cx="22" cy="2"/>
              </a:xfrm>
              <a:prstGeom prst="line">
                <a:avLst/>
              </a:prstGeom>
              <a:noFill/>
              <a:ln w="11113">
                <a:solidFill>
                  <a:srgbClr val="0000FF"/>
                </a:solidFill>
                <a:round/>
                <a:headEnd/>
                <a:tailEnd/>
              </a:ln>
            </p:spPr>
            <p:txBody>
              <a:bodyPr/>
              <a:lstStyle/>
              <a:p>
                <a:endParaRPr lang="it-IT"/>
              </a:p>
            </p:txBody>
          </p:sp>
          <p:sp>
            <p:nvSpPr>
              <p:cNvPr id="107082" name="Line 586"/>
              <p:cNvSpPr>
                <a:spLocks noChangeShapeType="1"/>
              </p:cNvSpPr>
              <p:nvPr/>
            </p:nvSpPr>
            <p:spPr bwMode="auto">
              <a:xfrm flipV="1">
                <a:off x="1190" y="2121"/>
                <a:ext cx="21" cy="18"/>
              </a:xfrm>
              <a:prstGeom prst="line">
                <a:avLst/>
              </a:prstGeom>
              <a:noFill/>
              <a:ln w="11113">
                <a:solidFill>
                  <a:srgbClr val="0000FF"/>
                </a:solidFill>
                <a:round/>
                <a:headEnd/>
                <a:tailEnd/>
              </a:ln>
            </p:spPr>
            <p:txBody>
              <a:bodyPr/>
              <a:lstStyle/>
              <a:p>
                <a:endParaRPr lang="it-IT"/>
              </a:p>
            </p:txBody>
          </p:sp>
          <p:sp>
            <p:nvSpPr>
              <p:cNvPr id="107083" name="Line 587"/>
              <p:cNvSpPr>
                <a:spLocks noChangeShapeType="1"/>
              </p:cNvSpPr>
              <p:nvPr/>
            </p:nvSpPr>
            <p:spPr bwMode="auto">
              <a:xfrm>
                <a:off x="1211" y="2121"/>
                <a:ext cx="22" cy="2"/>
              </a:xfrm>
              <a:prstGeom prst="line">
                <a:avLst/>
              </a:prstGeom>
              <a:noFill/>
              <a:ln w="11113">
                <a:solidFill>
                  <a:srgbClr val="0000FF"/>
                </a:solidFill>
                <a:round/>
                <a:headEnd/>
                <a:tailEnd/>
              </a:ln>
            </p:spPr>
            <p:txBody>
              <a:bodyPr/>
              <a:lstStyle/>
              <a:p>
                <a:endParaRPr lang="it-IT"/>
              </a:p>
            </p:txBody>
          </p:sp>
          <p:sp>
            <p:nvSpPr>
              <p:cNvPr id="107084" name="Line 588"/>
              <p:cNvSpPr>
                <a:spLocks noChangeShapeType="1"/>
              </p:cNvSpPr>
              <p:nvPr/>
            </p:nvSpPr>
            <p:spPr bwMode="auto">
              <a:xfrm>
                <a:off x="1233" y="2123"/>
                <a:ext cx="21" cy="20"/>
              </a:xfrm>
              <a:prstGeom prst="line">
                <a:avLst/>
              </a:prstGeom>
              <a:noFill/>
              <a:ln w="11113">
                <a:solidFill>
                  <a:srgbClr val="0000FF"/>
                </a:solidFill>
                <a:round/>
                <a:headEnd/>
                <a:tailEnd/>
              </a:ln>
            </p:spPr>
            <p:txBody>
              <a:bodyPr/>
              <a:lstStyle/>
              <a:p>
                <a:endParaRPr lang="it-IT"/>
              </a:p>
            </p:txBody>
          </p:sp>
          <p:sp>
            <p:nvSpPr>
              <p:cNvPr id="107085" name="Line 589"/>
              <p:cNvSpPr>
                <a:spLocks noChangeShapeType="1"/>
              </p:cNvSpPr>
              <p:nvPr/>
            </p:nvSpPr>
            <p:spPr bwMode="auto">
              <a:xfrm flipV="1">
                <a:off x="1254" y="2128"/>
                <a:ext cx="22" cy="15"/>
              </a:xfrm>
              <a:prstGeom prst="line">
                <a:avLst/>
              </a:prstGeom>
              <a:noFill/>
              <a:ln w="11113">
                <a:solidFill>
                  <a:srgbClr val="0000FF"/>
                </a:solidFill>
                <a:round/>
                <a:headEnd/>
                <a:tailEnd/>
              </a:ln>
            </p:spPr>
            <p:txBody>
              <a:bodyPr/>
              <a:lstStyle/>
              <a:p>
                <a:endParaRPr lang="it-IT"/>
              </a:p>
            </p:txBody>
          </p:sp>
          <p:sp>
            <p:nvSpPr>
              <p:cNvPr id="107086" name="Line 590"/>
              <p:cNvSpPr>
                <a:spLocks noChangeShapeType="1"/>
              </p:cNvSpPr>
              <p:nvPr/>
            </p:nvSpPr>
            <p:spPr bwMode="auto">
              <a:xfrm flipV="1">
                <a:off x="1276" y="2125"/>
                <a:ext cx="22" cy="3"/>
              </a:xfrm>
              <a:prstGeom prst="line">
                <a:avLst/>
              </a:prstGeom>
              <a:noFill/>
              <a:ln w="11113">
                <a:solidFill>
                  <a:srgbClr val="0000FF"/>
                </a:solidFill>
                <a:round/>
                <a:headEnd/>
                <a:tailEnd/>
              </a:ln>
            </p:spPr>
            <p:txBody>
              <a:bodyPr/>
              <a:lstStyle/>
              <a:p>
                <a:endParaRPr lang="it-IT"/>
              </a:p>
            </p:txBody>
          </p:sp>
          <p:sp>
            <p:nvSpPr>
              <p:cNvPr id="107087" name="Line 591"/>
              <p:cNvSpPr>
                <a:spLocks noChangeShapeType="1"/>
              </p:cNvSpPr>
              <p:nvPr/>
            </p:nvSpPr>
            <p:spPr bwMode="auto">
              <a:xfrm>
                <a:off x="1298" y="2125"/>
                <a:ext cx="21" cy="12"/>
              </a:xfrm>
              <a:prstGeom prst="line">
                <a:avLst/>
              </a:prstGeom>
              <a:noFill/>
              <a:ln w="11113">
                <a:solidFill>
                  <a:srgbClr val="0000FF"/>
                </a:solidFill>
                <a:round/>
                <a:headEnd/>
                <a:tailEnd/>
              </a:ln>
            </p:spPr>
            <p:txBody>
              <a:bodyPr/>
              <a:lstStyle/>
              <a:p>
                <a:endParaRPr lang="it-IT"/>
              </a:p>
            </p:txBody>
          </p:sp>
          <p:sp>
            <p:nvSpPr>
              <p:cNvPr id="107088" name="Line 592"/>
              <p:cNvSpPr>
                <a:spLocks noChangeShapeType="1"/>
              </p:cNvSpPr>
              <p:nvPr/>
            </p:nvSpPr>
            <p:spPr bwMode="auto">
              <a:xfrm flipV="1">
                <a:off x="1319" y="2128"/>
                <a:ext cx="22" cy="9"/>
              </a:xfrm>
              <a:prstGeom prst="line">
                <a:avLst/>
              </a:prstGeom>
              <a:noFill/>
              <a:ln w="11113">
                <a:solidFill>
                  <a:srgbClr val="0000FF"/>
                </a:solidFill>
                <a:round/>
                <a:headEnd/>
                <a:tailEnd/>
              </a:ln>
            </p:spPr>
            <p:txBody>
              <a:bodyPr/>
              <a:lstStyle/>
              <a:p>
                <a:endParaRPr lang="it-IT"/>
              </a:p>
            </p:txBody>
          </p:sp>
          <p:sp>
            <p:nvSpPr>
              <p:cNvPr id="107089" name="Line 593"/>
              <p:cNvSpPr>
                <a:spLocks noChangeShapeType="1"/>
              </p:cNvSpPr>
              <p:nvPr/>
            </p:nvSpPr>
            <p:spPr bwMode="auto">
              <a:xfrm>
                <a:off x="1341" y="2128"/>
                <a:ext cx="22" cy="11"/>
              </a:xfrm>
              <a:prstGeom prst="line">
                <a:avLst/>
              </a:prstGeom>
              <a:noFill/>
              <a:ln w="11113">
                <a:solidFill>
                  <a:srgbClr val="0000FF"/>
                </a:solidFill>
                <a:round/>
                <a:headEnd/>
                <a:tailEnd/>
              </a:ln>
            </p:spPr>
            <p:txBody>
              <a:bodyPr/>
              <a:lstStyle/>
              <a:p>
                <a:endParaRPr lang="it-IT"/>
              </a:p>
            </p:txBody>
          </p:sp>
          <p:sp>
            <p:nvSpPr>
              <p:cNvPr id="107090" name="Line 594"/>
              <p:cNvSpPr>
                <a:spLocks noChangeShapeType="1"/>
              </p:cNvSpPr>
              <p:nvPr/>
            </p:nvSpPr>
            <p:spPr bwMode="auto">
              <a:xfrm flipV="1">
                <a:off x="1363" y="2137"/>
                <a:ext cx="21" cy="2"/>
              </a:xfrm>
              <a:prstGeom prst="line">
                <a:avLst/>
              </a:prstGeom>
              <a:noFill/>
              <a:ln w="11113">
                <a:solidFill>
                  <a:srgbClr val="0000FF"/>
                </a:solidFill>
                <a:round/>
                <a:headEnd/>
                <a:tailEnd/>
              </a:ln>
            </p:spPr>
            <p:txBody>
              <a:bodyPr/>
              <a:lstStyle/>
              <a:p>
                <a:endParaRPr lang="it-IT"/>
              </a:p>
            </p:txBody>
          </p:sp>
          <p:sp>
            <p:nvSpPr>
              <p:cNvPr id="107091" name="Line 595"/>
              <p:cNvSpPr>
                <a:spLocks noChangeShapeType="1"/>
              </p:cNvSpPr>
              <p:nvPr/>
            </p:nvSpPr>
            <p:spPr bwMode="auto">
              <a:xfrm flipV="1">
                <a:off x="1384" y="2125"/>
                <a:ext cx="22" cy="12"/>
              </a:xfrm>
              <a:prstGeom prst="line">
                <a:avLst/>
              </a:prstGeom>
              <a:noFill/>
              <a:ln w="11113">
                <a:solidFill>
                  <a:srgbClr val="0000FF"/>
                </a:solidFill>
                <a:round/>
                <a:headEnd/>
                <a:tailEnd/>
              </a:ln>
            </p:spPr>
            <p:txBody>
              <a:bodyPr/>
              <a:lstStyle/>
              <a:p>
                <a:endParaRPr lang="it-IT"/>
              </a:p>
            </p:txBody>
          </p:sp>
          <p:sp>
            <p:nvSpPr>
              <p:cNvPr id="107092" name="Line 596"/>
              <p:cNvSpPr>
                <a:spLocks noChangeShapeType="1"/>
              </p:cNvSpPr>
              <p:nvPr/>
            </p:nvSpPr>
            <p:spPr bwMode="auto">
              <a:xfrm>
                <a:off x="1406" y="2125"/>
                <a:ext cx="21" cy="12"/>
              </a:xfrm>
              <a:prstGeom prst="line">
                <a:avLst/>
              </a:prstGeom>
              <a:noFill/>
              <a:ln w="11113">
                <a:solidFill>
                  <a:srgbClr val="0000FF"/>
                </a:solidFill>
                <a:round/>
                <a:headEnd/>
                <a:tailEnd/>
              </a:ln>
            </p:spPr>
            <p:txBody>
              <a:bodyPr/>
              <a:lstStyle/>
              <a:p>
                <a:endParaRPr lang="it-IT"/>
              </a:p>
            </p:txBody>
          </p:sp>
          <p:sp>
            <p:nvSpPr>
              <p:cNvPr id="107093" name="Line 597"/>
              <p:cNvSpPr>
                <a:spLocks noChangeShapeType="1"/>
              </p:cNvSpPr>
              <p:nvPr/>
            </p:nvSpPr>
            <p:spPr bwMode="auto">
              <a:xfrm flipV="1">
                <a:off x="1427" y="2110"/>
                <a:ext cx="22" cy="27"/>
              </a:xfrm>
              <a:prstGeom prst="line">
                <a:avLst/>
              </a:prstGeom>
              <a:noFill/>
              <a:ln w="11113">
                <a:solidFill>
                  <a:srgbClr val="0000FF"/>
                </a:solidFill>
                <a:round/>
                <a:headEnd/>
                <a:tailEnd/>
              </a:ln>
            </p:spPr>
            <p:txBody>
              <a:bodyPr/>
              <a:lstStyle/>
              <a:p>
                <a:endParaRPr lang="it-IT"/>
              </a:p>
            </p:txBody>
          </p:sp>
          <p:sp>
            <p:nvSpPr>
              <p:cNvPr id="107094" name="Line 598"/>
              <p:cNvSpPr>
                <a:spLocks noChangeShapeType="1"/>
              </p:cNvSpPr>
              <p:nvPr/>
            </p:nvSpPr>
            <p:spPr bwMode="auto">
              <a:xfrm flipV="1">
                <a:off x="1449" y="2078"/>
                <a:ext cx="22" cy="32"/>
              </a:xfrm>
              <a:prstGeom prst="line">
                <a:avLst/>
              </a:prstGeom>
              <a:noFill/>
              <a:ln w="11113">
                <a:solidFill>
                  <a:srgbClr val="0000FF"/>
                </a:solidFill>
                <a:round/>
                <a:headEnd/>
                <a:tailEnd/>
              </a:ln>
            </p:spPr>
            <p:txBody>
              <a:bodyPr/>
              <a:lstStyle/>
              <a:p>
                <a:endParaRPr lang="it-IT"/>
              </a:p>
            </p:txBody>
          </p:sp>
          <p:sp>
            <p:nvSpPr>
              <p:cNvPr id="107095" name="Line 599"/>
              <p:cNvSpPr>
                <a:spLocks noChangeShapeType="1"/>
              </p:cNvSpPr>
              <p:nvPr/>
            </p:nvSpPr>
            <p:spPr bwMode="auto">
              <a:xfrm>
                <a:off x="1471" y="2078"/>
                <a:ext cx="21" cy="27"/>
              </a:xfrm>
              <a:prstGeom prst="line">
                <a:avLst/>
              </a:prstGeom>
              <a:noFill/>
              <a:ln w="11113">
                <a:solidFill>
                  <a:srgbClr val="0000FF"/>
                </a:solidFill>
                <a:round/>
                <a:headEnd/>
                <a:tailEnd/>
              </a:ln>
            </p:spPr>
            <p:txBody>
              <a:bodyPr/>
              <a:lstStyle/>
              <a:p>
                <a:endParaRPr lang="it-IT"/>
              </a:p>
            </p:txBody>
          </p:sp>
          <p:sp>
            <p:nvSpPr>
              <p:cNvPr id="107096" name="Line 600"/>
              <p:cNvSpPr>
                <a:spLocks noChangeShapeType="1"/>
              </p:cNvSpPr>
              <p:nvPr/>
            </p:nvSpPr>
            <p:spPr bwMode="auto">
              <a:xfrm flipV="1">
                <a:off x="1492" y="2098"/>
                <a:ext cx="22" cy="7"/>
              </a:xfrm>
              <a:prstGeom prst="line">
                <a:avLst/>
              </a:prstGeom>
              <a:noFill/>
              <a:ln w="11113">
                <a:solidFill>
                  <a:srgbClr val="0000FF"/>
                </a:solidFill>
                <a:round/>
                <a:headEnd/>
                <a:tailEnd/>
              </a:ln>
            </p:spPr>
            <p:txBody>
              <a:bodyPr/>
              <a:lstStyle/>
              <a:p>
                <a:endParaRPr lang="it-IT"/>
              </a:p>
            </p:txBody>
          </p:sp>
          <p:sp>
            <p:nvSpPr>
              <p:cNvPr id="107097" name="Line 601"/>
              <p:cNvSpPr>
                <a:spLocks noChangeShapeType="1"/>
              </p:cNvSpPr>
              <p:nvPr/>
            </p:nvSpPr>
            <p:spPr bwMode="auto">
              <a:xfrm>
                <a:off x="1514" y="2098"/>
                <a:ext cx="22" cy="9"/>
              </a:xfrm>
              <a:prstGeom prst="line">
                <a:avLst/>
              </a:prstGeom>
              <a:noFill/>
              <a:ln w="11113">
                <a:solidFill>
                  <a:srgbClr val="0000FF"/>
                </a:solidFill>
                <a:round/>
                <a:headEnd/>
                <a:tailEnd/>
              </a:ln>
            </p:spPr>
            <p:txBody>
              <a:bodyPr/>
              <a:lstStyle/>
              <a:p>
                <a:endParaRPr lang="it-IT"/>
              </a:p>
            </p:txBody>
          </p:sp>
          <p:sp>
            <p:nvSpPr>
              <p:cNvPr id="107098" name="Line 602"/>
              <p:cNvSpPr>
                <a:spLocks noChangeShapeType="1"/>
              </p:cNvSpPr>
              <p:nvPr/>
            </p:nvSpPr>
            <p:spPr bwMode="auto">
              <a:xfrm flipV="1">
                <a:off x="1536" y="2105"/>
                <a:ext cx="21" cy="2"/>
              </a:xfrm>
              <a:prstGeom prst="line">
                <a:avLst/>
              </a:prstGeom>
              <a:noFill/>
              <a:ln w="11113">
                <a:solidFill>
                  <a:srgbClr val="0000FF"/>
                </a:solidFill>
                <a:round/>
                <a:headEnd/>
                <a:tailEnd/>
              </a:ln>
            </p:spPr>
            <p:txBody>
              <a:bodyPr/>
              <a:lstStyle/>
              <a:p>
                <a:endParaRPr lang="it-IT"/>
              </a:p>
            </p:txBody>
          </p:sp>
          <p:sp>
            <p:nvSpPr>
              <p:cNvPr id="107099" name="Line 603"/>
              <p:cNvSpPr>
                <a:spLocks noChangeShapeType="1"/>
              </p:cNvSpPr>
              <p:nvPr/>
            </p:nvSpPr>
            <p:spPr bwMode="auto">
              <a:xfrm flipV="1">
                <a:off x="1557" y="2067"/>
                <a:ext cx="22" cy="38"/>
              </a:xfrm>
              <a:prstGeom prst="line">
                <a:avLst/>
              </a:prstGeom>
              <a:noFill/>
              <a:ln w="11113">
                <a:solidFill>
                  <a:srgbClr val="0000FF"/>
                </a:solidFill>
                <a:round/>
                <a:headEnd/>
                <a:tailEnd/>
              </a:ln>
            </p:spPr>
            <p:txBody>
              <a:bodyPr/>
              <a:lstStyle/>
              <a:p>
                <a:endParaRPr lang="it-IT"/>
              </a:p>
            </p:txBody>
          </p:sp>
          <p:sp>
            <p:nvSpPr>
              <p:cNvPr id="107100" name="Line 604"/>
              <p:cNvSpPr>
                <a:spLocks noChangeShapeType="1"/>
              </p:cNvSpPr>
              <p:nvPr/>
            </p:nvSpPr>
            <p:spPr bwMode="auto">
              <a:xfrm flipV="1">
                <a:off x="1579" y="2038"/>
                <a:ext cx="22" cy="29"/>
              </a:xfrm>
              <a:prstGeom prst="line">
                <a:avLst/>
              </a:prstGeom>
              <a:noFill/>
              <a:ln w="11113">
                <a:solidFill>
                  <a:srgbClr val="0000FF"/>
                </a:solidFill>
                <a:round/>
                <a:headEnd/>
                <a:tailEnd/>
              </a:ln>
            </p:spPr>
            <p:txBody>
              <a:bodyPr/>
              <a:lstStyle/>
              <a:p>
                <a:endParaRPr lang="it-IT"/>
              </a:p>
            </p:txBody>
          </p:sp>
          <p:sp>
            <p:nvSpPr>
              <p:cNvPr id="107101" name="Line 605"/>
              <p:cNvSpPr>
                <a:spLocks noChangeShapeType="1"/>
              </p:cNvSpPr>
              <p:nvPr/>
            </p:nvSpPr>
            <p:spPr bwMode="auto">
              <a:xfrm flipV="1">
                <a:off x="1601" y="2029"/>
                <a:ext cx="21" cy="9"/>
              </a:xfrm>
              <a:prstGeom prst="line">
                <a:avLst/>
              </a:prstGeom>
              <a:noFill/>
              <a:ln w="11113">
                <a:solidFill>
                  <a:srgbClr val="0000FF"/>
                </a:solidFill>
                <a:round/>
                <a:headEnd/>
                <a:tailEnd/>
              </a:ln>
            </p:spPr>
            <p:txBody>
              <a:bodyPr/>
              <a:lstStyle/>
              <a:p>
                <a:endParaRPr lang="it-IT"/>
              </a:p>
            </p:txBody>
          </p:sp>
        </p:grpSp>
        <p:grpSp>
          <p:nvGrpSpPr>
            <p:cNvPr id="6" name="Group 606"/>
            <p:cNvGrpSpPr>
              <a:grpSpLocks/>
            </p:cNvGrpSpPr>
            <p:nvPr/>
          </p:nvGrpSpPr>
          <p:grpSpPr bwMode="auto">
            <a:xfrm>
              <a:off x="1011" y="1669"/>
              <a:ext cx="4557" cy="1801"/>
              <a:chOff x="431" y="1715"/>
              <a:chExt cx="5219" cy="2008"/>
            </a:xfrm>
          </p:grpSpPr>
          <p:sp>
            <p:nvSpPr>
              <p:cNvPr id="107103" name="Line 607"/>
              <p:cNvSpPr>
                <a:spLocks noChangeShapeType="1"/>
              </p:cNvSpPr>
              <p:nvPr/>
            </p:nvSpPr>
            <p:spPr bwMode="auto">
              <a:xfrm>
                <a:off x="1622" y="2029"/>
                <a:ext cx="22" cy="2"/>
              </a:xfrm>
              <a:prstGeom prst="line">
                <a:avLst/>
              </a:prstGeom>
              <a:noFill/>
              <a:ln w="11113">
                <a:solidFill>
                  <a:srgbClr val="0000FF"/>
                </a:solidFill>
                <a:round/>
                <a:headEnd/>
                <a:tailEnd/>
              </a:ln>
            </p:spPr>
            <p:txBody>
              <a:bodyPr/>
              <a:lstStyle/>
              <a:p>
                <a:endParaRPr lang="it-IT"/>
              </a:p>
            </p:txBody>
          </p:sp>
          <p:sp>
            <p:nvSpPr>
              <p:cNvPr id="107104" name="Line 608"/>
              <p:cNvSpPr>
                <a:spLocks noChangeShapeType="1"/>
              </p:cNvSpPr>
              <p:nvPr/>
            </p:nvSpPr>
            <p:spPr bwMode="auto">
              <a:xfrm>
                <a:off x="1644" y="2031"/>
                <a:ext cx="21" cy="7"/>
              </a:xfrm>
              <a:prstGeom prst="line">
                <a:avLst/>
              </a:prstGeom>
              <a:noFill/>
              <a:ln w="11113">
                <a:solidFill>
                  <a:srgbClr val="0000FF"/>
                </a:solidFill>
                <a:round/>
                <a:headEnd/>
                <a:tailEnd/>
              </a:ln>
            </p:spPr>
            <p:txBody>
              <a:bodyPr/>
              <a:lstStyle/>
              <a:p>
                <a:endParaRPr lang="it-IT"/>
              </a:p>
            </p:txBody>
          </p:sp>
          <p:sp>
            <p:nvSpPr>
              <p:cNvPr id="107105" name="Line 609"/>
              <p:cNvSpPr>
                <a:spLocks noChangeShapeType="1"/>
              </p:cNvSpPr>
              <p:nvPr/>
            </p:nvSpPr>
            <p:spPr bwMode="auto">
              <a:xfrm>
                <a:off x="1665" y="2038"/>
                <a:ext cx="22" cy="4"/>
              </a:xfrm>
              <a:prstGeom prst="line">
                <a:avLst/>
              </a:prstGeom>
              <a:noFill/>
              <a:ln w="11113">
                <a:solidFill>
                  <a:srgbClr val="0000FF"/>
                </a:solidFill>
                <a:round/>
                <a:headEnd/>
                <a:tailEnd/>
              </a:ln>
            </p:spPr>
            <p:txBody>
              <a:bodyPr/>
              <a:lstStyle/>
              <a:p>
                <a:endParaRPr lang="it-IT"/>
              </a:p>
            </p:txBody>
          </p:sp>
          <p:sp>
            <p:nvSpPr>
              <p:cNvPr id="107106" name="Line 610"/>
              <p:cNvSpPr>
                <a:spLocks noChangeShapeType="1"/>
              </p:cNvSpPr>
              <p:nvPr/>
            </p:nvSpPr>
            <p:spPr bwMode="auto">
              <a:xfrm flipV="1">
                <a:off x="1687" y="1989"/>
                <a:ext cx="22" cy="53"/>
              </a:xfrm>
              <a:prstGeom prst="line">
                <a:avLst/>
              </a:prstGeom>
              <a:noFill/>
              <a:ln w="11113">
                <a:solidFill>
                  <a:srgbClr val="0000FF"/>
                </a:solidFill>
                <a:round/>
                <a:headEnd/>
                <a:tailEnd/>
              </a:ln>
            </p:spPr>
            <p:txBody>
              <a:bodyPr/>
              <a:lstStyle/>
              <a:p>
                <a:endParaRPr lang="it-IT"/>
              </a:p>
            </p:txBody>
          </p:sp>
          <p:sp>
            <p:nvSpPr>
              <p:cNvPr id="107107" name="Line 611"/>
              <p:cNvSpPr>
                <a:spLocks noChangeShapeType="1"/>
              </p:cNvSpPr>
              <p:nvPr/>
            </p:nvSpPr>
            <p:spPr bwMode="auto">
              <a:xfrm flipV="1">
                <a:off x="1709" y="1901"/>
                <a:ext cx="21" cy="88"/>
              </a:xfrm>
              <a:prstGeom prst="line">
                <a:avLst/>
              </a:prstGeom>
              <a:noFill/>
              <a:ln w="11113">
                <a:solidFill>
                  <a:srgbClr val="0000FF"/>
                </a:solidFill>
                <a:round/>
                <a:headEnd/>
                <a:tailEnd/>
              </a:ln>
            </p:spPr>
            <p:txBody>
              <a:bodyPr/>
              <a:lstStyle/>
              <a:p>
                <a:endParaRPr lang="it-IT"/>
              </a:p>
            </p:txBody>
          </p:sp>
          <p:sp>
            <p:nvSpPr>
              <p:cNvPr id="107108" name="Line 612"/>
              <p:cNvSpPr>
                <a:spLocks noChangeShapeType="1"/>
              </p:cNvSpPr>
              <p:nvPr/>
            </p:nvSpPr>
            <p:spPr bwMode="auto">
              <a:xfrm>
                <a:off x="1730" y="1901"/>
                <a:ext cx="22" cy="1070"/>
              </a:xfrm>
              <a:prstGeom prst="line">
                <a:avLst/>
              </a:prstGeom>
              <a:noFill/>
              <a:ln w="11113">
                <a:solidFill>
                  <a:srgbClr val="0000FF"/>
                </a:solidFill>
                <a:round/>
                <a:headEnd/>
                <a:tailEnd/>
              </a:ln>
            </p:spPr>
            <p:txBody>
              <a:bodyPr/>
              <a:lstStyle/>
              <a:p>
                <a:endParaRPr lang="it-IT"/>
              </a:p>
            </p:txBody>
          </p:sp>
          <p:sp>
            <p:nvSpPr>
              <p:cNvPr id="107109" name="Line 613"/>
              <p:cNvSpPr>
                <a:spLocks noChangeShapeType="1"/>
              </p:cNvSpPr>
              <p:nvPr/>
            </p:nvSpPr>
            <p:spPr bwMode="auto">
              <a:xfrm>
                <a:off x="1752" y="2971"/>
                <a:ext cx="22" cy="161"/>
              </a:xfrm>
              <a:prstGeom prst="line">
                <a:avLst/>
              </a:prstGeom>
              <a:noFill/>
              <a:ln w="11113">
                <a:solidFill>
                  <a:srgbClr val="0000FF"/>
                </a:solidFill>
                <a:round/>
                <a:headEnd/>
                <a:tailEnd/>
              </a:ln>
            </p:spPr>
            <p:txBody>
              <a:bodyPr/>
              <a:lstStyle/>
              <a:p>
                <a:endParaRPr lang="it-IT"/>
              </a:p>
            </p:txBody>
          </p:sp>
          <p:sp>
            <p:nvSpPr>
              <p:cNvPr id="107110" name="Line 614"/>
              <p:cNvSpPr>
                <a:spLocks noChangeShapeType="1"/>
              </p:cNvSpPr>
              <p:nvPr/>
            </p:nvSpPr>
            <p:spPr bwMode="auto">
              <a:xfrm>
                <a:off x="1774" y="3132"/>
                <a:ext cx="21" cy="83"/>
              </a:xfrm>
              <a:prstGeom prst="line">
                <a:avLst/>
              </a:prstGeom>
              <a:noFill/>
              <a:ln w="11113">
                <a:solidFill>
                  <a:srgbClr val="0000FF"/>
                </a:solidFill>
                <a:round/>
                <a:headEnd/>
                <a:tailEnd/>
              </a:ln>
            </p:spPr>
            <p:txBody>
              <a:bodyPr/>
              <a:lstStyle/>
              <a:p>
                <a:endParaRPr lang="it-IT"/>
              </a:p>
            </p:txBody>
          </p:sp>
          <p:sp>
            <p:nvSpPr>
              <p:cNvPr id="107111" name="Line 615"/>
              <p:cNvSpPr>
                <a:spLocks noChangeShapeType="1"/>
              </p:cNvSpPr>
              <p:nvPr/>
            </p:nvSpPr>
            <p:spPr bwMode="auto">
              <a:xfrm>
                <a:off x="1795" y="3215"/>
                <a:ext cx="22" cy="60"/>
              </a:xfrm>
              <a:prstGeom prst="line">
                <a:avLst/>
              </a:prstGeom>
              <a:noFill/>
              <a:ln w="11113">
                <a:solidFill>
                  <a:srgbClr val="0000FF"/>
                </a:solidFill>
                <a:round/>
                <a:headEnd/>
                <a:tailEnd/>
              </a:ln>
            </p:spPr>
            <p:txBody>
              <a:bodyPr/>
              <a:lstStyle/>
              <a:p>
                <a:endParaRPr lang="it-IT"/>
              </a:p>
            </p:txBody>
          </p:sp>
          <p:sp>
            <p:nvSpPr>
              <p:cNvPr id="107112" name="Line 616"/>
              <p:cNvSpPr>
                <a:spLocks noChangeShapeType="1"/>
              </p:cNvSpPr>
              <p:nvPr/>
            </p:nvSpPr>
            <p:spPr bwMode="auto">
              <a:xfrm>
                <a:off x="1817" y="3275"/>
                <a:ext cx="21" cy="88"/>
              </a:xfrm>
              <a:prstGeom prst="line">
                <a:avLst/>
              </a:prstGeom>
              <a:noFill/>
              <a:ln w="11113">
                <a:solidFill>
                  <a:srgbClr val="0000FF"/>
                </a:solidFill>
                <a:round/>
                <a:headEnd/>
                <a:tailEnd/>
              </a:ln>
            </p:spPr>
            <p:txBody>
              <a:bodyPr/>
              <a:lstStyle/>
              <a:p>
                <a:endParaRPr lang="it-IT"/>
              </a:p>
            </p:txBody>
          </p:sp>
          <p:sp>
            <p:nvSpPr>
              <p:cNvPr id="107113" name="Line 617"/>
              <p:cNvSpPr>
                <a:spLocks noChangeShapeType="1"/>
              </p:cNvSpPr>
              <p:nvPr/>
            </p:nvSpPr>
            <p:spPr bwMode="auto">
              <a:xfrm flipV="1">
                <a:off x="1838" y="3280"/>
                <a:ext cx="22" cy="83"/>
              </a:xfrm>
              <a:prstGeom prst="line">
                <a:avLst/>
              </a:prstGeom>
              <a:noFill/>
              <a:ln w="11113">
                <a:solidFill>
                  <a:srgbClr val="0000FF"/>
                </a:solidFill>
                <a:round/>
                <a:headEnd/>
                <a:tailEnd/>
              </a:ln>
            </p:spPr>
            <p:txBody>
              <a:bodyPr/>
              <a:lstStyle/>
              <a:p>
                <a:endParaRPr lang="it-IT"/>
              </a:p>
            </p:txBody>
          </p:sp>
          <p:sp>
            <p:nvSpPr>
              <p:cNvPr id="107114" name="Line 618"/>
              <p:cNvSpPr>
                <a:spLocks noChangeShapeType="1"/>
              </p:cNvSpPr>
              <p:nvPr/>
            </p:nvSpPr>
            <p:spPr bwMode="auto">
              <a:xfrm flipV="1">
                <a:off x="1860" y="3266"/>
                <a:ext cx="22" cy="14"/>
              </a:xfrm>
              <a:prstGeom prst="line">
                <a:avLst/>
              </a:prstGeom>
              <a:noFill/>
              <a:ln w="11113">
                <a:solidFill>
                  <a:srgbClr val="0000FF"/>
                </a:solidFill>
                <a:round/>
                <a:headEnd/>
                <a:tailEnd/>
              </a:ln>
            </p:spPr>
            <p:txBody>
              <a:bodyPr/>
              <a:lstStyle/>
              <a:p>
                <a:endParaRPr lang="it-IT"/>
              </a:p>
            </p:txBody>
          </p:sp>
          <p:sp>
            <p:nvSpPr>
              <p:cNvPr id="107115" name="Line 619"/>
              <p:cNvSpPr>
                <a:spLocks noChangeShapeType="1"/>
              </p:cNvSpPr>
              <p:nvPr/>
            </p:nvSpPr>
            <p:spPr bwMode="auto">
              <a:xfrm>
                <a:off x="1882" y="3266"/>
                <a:ext cx="21" cy="50"/>
              </a:xfrm>
              <a:prstGeom prst="line">
                <a:avLst/>
              </a:prstGeom>
              <a:noFill/>
              <a:ln w="11113">
                <a:solidFill>
                  <a:srgbClr val="0000FF"/>
                </a:solidFill>
                <a:round/>
                <a:headEnd/>
                <a:tailEnd/>
              </a:ln>
            </p:spPr>
            <p:txBody>
              <a:bodyPr/>
              <a:lstStyle/>
              <a:p>
                <a:endParaRPr lang="it-IT"/>
              </a:p>
            </p:txBody>
          </p:sp>
          <p:sp>
            <p:nvSpPr>
              <p:cNvPr id="107116" name="Line 620"/>
              <p:cNvSpPr>
                <a:spLocks noChangeShapeType="1"/>
              </p:cNvSpPr>
              <p:nvPr/>
            </p:nvSpPr>
            <p:spPr bwMode="auto">
              <a:xfrm>
                <a:off x="1903" y="3316"/>
                <a:ext cx="22" cy="22"/>
              </a:xfrm>
              <a:prstGeom prst="line">
                <a:avLst/>
              </a:prstGeom>
              <a:noFill/>
              <a:ln w="11113">
                <a:solidFill>
                  <a:srgbClr val="0000FF"/>
                </a:solidFill>
                <a:round/>
                <a:headEnd/>
                <a:tailEnd/>
              </a:ln>
            </p:spPr>
            <p:txBody>
              <a:bodyPr/>
              <a:lstStyle/>
              <a:p>
                <a:endParaRPr lang="it-IT"/>
              </a:p>
            </p:txBody>
          </p:sp>
          <p:sp>
            <p:nvSpPr>
              <p:cNvPr id="107117" name="Line 621"/>
              <p:cNvSpPr>
                <a:spLocks noChangeShapeType="1"/>
              </p:cNvSpPr>
              <p:nvPr/>
            </p:nvSpPr>
            <p:spPr bwMode="auto">
              <a:xfrm flipV="1">
                <a:off x="1925" y="3293"/>
                <a:ext cx="22" cy="45"/>
              </a:xfrm>
              <a:prstGeom prst="line">
                <a:avLst/>
              </a:prstGeom>
              <a:noFill/>
              <a:ln w="11113">
                <a:solidFill>
                  <a:srgbClr val="0000FF"/>
                </a:solidFill>
                <a:round/>
                <a:headEnd/>
                <a:tailEnd/>
              </a:ln>
            </p:spPr>
            <p:txBody>
              <a:bodyPr/>
              <a:lstStyle/>
              <a:p>
                <a:endParaRPr lang="it-IT"/>
              </a:p>
            </p:txBody>
          </p:sp>
          <p:sp>
            <p:nvSpPr>
              <p:cNvPr id="107118" name="Line 622"/>
              <p:cNvSpPr>
                <a:spLocks noChangeShapeType="1"/>
              </p:cNvSpPr>
              <p:nvPr/>
            </p:nvSpPr>
            <p:spPr bwMode="auto">
              <a:xfrm>
                <a:off x="1947" y="3293"/>
                <a:ext cx="21" cy="5"/>
              </a:xfrm>
              <a:prstGeom prst="line">
                <a:avLst/>
              </a:prstGeom>
              <a:noFill/>
              <a:ln w="11113">
                <a:solidFill>
                  <a:srgbClr val="0000FF"/>
                </a:solidFill>
                <a:round/>
                <a:headEnd/>
                <a:tailEnd/>
              </a:ln>
            </p:spPr>
            <p:txBody>
              <a:bodyPr/>
              <a:lstStyle/>
              <a:p>
                <a:endParaRPr lang="it-IT"/>
              </a:p>
            </p:txBody>
          </p:sp>
          <p:sp>
            <p:nvSpPr>
              <p:cNvPr id="107119" name="Line 623"/>
              <p:cNvSpPr>
                <a:spLocks noChangeShapeType="1"/>
              </p:cNvSpPr>
              <p:nvPr/>
            </p:nvSpPr>
            <p:spPr bwMode="auto">
              <a:xfrm flipV="1">
                <a:off x="1968" y="3240"/>
                <a:ext cx="22" cy="58"/>
              </a:xfrm>
              <a:prstGeom prst="line">
                <a:avLst/>
              </a:prstGeom>
              <a:noFill/>
              <a:ln w="11113">
                <a:solidFill>
                  <a:srgbClr val="0000FF"/>
                </a:solidFill>
                <a:round/>
                <a:headEnd/>
                <a:tailEnd/>
              </a:ln>
            </p:spPr>
            <p:txBody>
              <a:bodyPr/>
              <a:lstStyle/>
              <a:p>
                <a:endParaRPr lang="it-IT"/>
              </a:p>
            </p:txBody>
          </p:sp>
          <p:sp>
            <p:nvSpPr>
              <p:cNvPr id="107120" name="Line 624"/>
              <p:cNvSpPr>
                <a:spLocks noChangeShapeType="1"/>
              </p:cNvSpPr>
              <p:nvPr/>
            </p:nvSpPr>
            <p:spPr bwMode="auto">
              <a:xfrm>
                <a:off x="1990" y="3240"/>
                <a:ext cx="21" cy="29"/>
              </a:xfrm>
              <a:prstGeom prst="line">
                <a:avLst/>
              </a:prstGeom>
              <a:noFill/>
              <a:ln w="11113">
                <a:solidFill>
                  <a:srgbClr val="0000FF"/>
                </a:solidFill>
                <a:round/>
                <a:headEnd/>
                <a:tailEnd/>
              </a:ln>
            </p:spPr>
            <p:txBody>
              <a:bodyPr/>
              <a:lstStyle/>
              <a:p>
                <a:endParaRPr lang="it-IT"/>
              </a:p>
            </p:txBody>
          </p:sp>
          <p:sp>
            <p:nvSpPr>
              <p:cNvPr id="107121" name="Line 625"/>
              <p:cNvSpPr>
                <a:spLocks noChangeShapeType="1"/>
              </p:cNvSpPr>
              <p:nvPr/>
            </p:nvSpPr>
            <p:spPr bwMode="auto">
              <a:xfrm>
                <a:off x="2011" y="3269"/>
                <a:ext cx="22" cy="1"/>
              </a:xfrm>
              <a:prstGeom prst="line">
                <a:avLst/>
              </a:prstGeom>
              <a:noFill/>
              <a:ln w="11113">
                <a:solidFill>
                  <a:srgbClr val="0000FF"/>
                </a:solidFill>
                <a:round/>
                <a:headEnd/>
                <a:tailEnd/>
              </a:ln>
            </p:spPr>
            <p:txBody>
              <a:bodyPr/>
              <a:lstStyle/>
              <a:p>
                <a:endParaRPr lang="it-IT"/>
              </a:p>
            </p:txBody>
          </p:sp>
          <p:sp>
            <p:nvSpPr>
              <p:cNvPr id="107122" name="Line 626"/>
              <p:cNvSpPr>
                <a:spLocks noChangeShapeType="1"/>
              </p:cNvSpPr>
              <p:nvPr/>
            </p:nvSpPr>
            <p:spPr bwMode="auto">
              <a:xfrm>
                <a:off x="2033" y="3269"/>
                <a:ext cx="22" cy="24"/>
              </a:xfrm>
              <a:prstGeom prst="line">
                <a:avLst/>
              </a:prstGeom>
              <a:noFill/>
              <a:ln w="11113">
                <a:solidFill>
                  <a:srgbClr val="0000FF"/>
                </a:solidFill>
                <a:round/>
                <a:headEnd/>
                <a:tailEnd/>
              </a:ln>
            </p:spPr>
            <p:txBody>
              <a:bodyPr/>
              <a:lstStyle/>
              <a:p>
                <a:endParaRPr lang="it-IT"/>
              </a:p>
            </p:txBody>
          </p:sp>
          <p:sp>
            <p:nvSpPr>
              <p:cNvPr id="107123" name="Line 627"/>
              <p:cNvSpPr>
                <a:spLocks noChangeShapeType="1"/>
              </p:cNvSpPr>
              <p:nvPr/>
            </p:nvSpPr>
            <p:spPr bwMode="auto">
              <a:xfrm>
                <a:off x="2055" y="3293"/>
                <a:ext cx="21" cy="32"/>
              </a:xfrm>
              <a:prstGeom prst="line">
                <a:avLst/>
              </a:prstGeom>
              <a:noFill/>
              <a:ln w="11113">
                <a:solidFill>
                  <a:srgbClr val="0000FF"/>
                </a:solidFill>
                <a:round/>
                <a:headEnd/>
                <a:tailEnd/>
              </a:ln>
            </p:spPr>
            <p:txBody>
              <a:bodyPr/>
              <a:lstStyle/>
              <a:p>
                <a:endParaRPr lang="it-IT"/>
              </a:p>
            </p:txBody>
          </p:sp>
          <p:sp>
            <p:nvSpPr>
              <p:cNvPr id="107124" name="Line 628"/>
              <p:cNvSpPr>
                <a:spLocks noChangeShapeType="1"/>
              </p:cNvSpPr>
              <p:nvPr/>
            </p:nvSpPr>
            <p:spPr bwMode="auto">
              <a:xfrm flipV="1">
                <a:off x="2076" y="3309"/>
                <a:ext cx="22" cy="16"/>
              </a:xfrm>
              <a:prstGeom prst="line">
                <a:avLst/>
              </a:prstGeom>
              <a:noFill/>
              <a:ln w="11113">
                <a:solidFill>
                  <a:srgbClr val="0000FF"/>
                </a:solidFill>
                <a:round/>
                <a:headEnd/>
                <a:tailEnd/>
              </a:ln>
            </p:spPr>
            <p:txBody>
              <a:bodyPr/>
              <a:lstStyle/>
              <a:p>
                <a:endParaRPr lang="it-IT"/>
              </a:p>
            </p:txBody>
          </p:sp>
          <p:sp>
            <p:nvSpPr>
              <p:cNvPr id="107125" name="Line 629"/>
              <p:cNvSpPr>
                <a:spLocks noChangeShapeType="1"/>
              </p:cNvSpPr>
              <p:nvPr/>
            </p:nvSpPr>
            <p:spPr bwMode="auto">
              <a:xfrm flipV="1">
                <a:off x="2098" y="3275"/>
                <a:ext cx="22" cy="34"/>
              </a:xfrm>
              <a:prstGeom prst="line">
                <a:avLst/>
              </a:prstGeom>
              <a:noFill/>
              <a:ln w="11113">
                <a:solidFill>
                  <a:srgbClr val="0000FF"/>
                </a:solidFill>
                <a:round/>
                <a:headEnd/>
                <a:tailEnd/>
              </a:ln>
            </p:spPr>
            <p:txBody>
              <a:bodyPr/>
              <a:lstStyle/>
              <a:p>
                <a:endParaRPr lang="it-IT"/>
              </a:p>
            </p:txBody>
          </p:sp>
          <p:sp>
            <p:nvSpPr>
              <p:cNvPr id="107126" name="Line 630"/>
              <p:cNvSpPr>
                <a:spLocks noChangeShapeType="1"/>
              </p:cNvSpPr>
              <p:nvPr/>
            </p:nvSpPr>
            <p:spPr bwMode="auto">
              <a:xfrm>
                <a:off x="2120" y="3275"/>
                <a:ext cx="21" cy="14"/>
              </a:xfrm>
              <a:prstGeom prst="line">
                <a:avLst/>
              </a:prstGeom>
              <a:noFill/>
              <a:ln w="11113">
                <a:solidFill>
                  <a:srgbClr val="0000FF"/>
                </a:solidFill>
                <a:round/>
                <a:headEnd/>
                <a:tailEnd/>
              </a:ln>
            </p:spPr>
            <p:txBody>
              <a:bodyPr/>
              <a:lstStyle/>
              <a:p>
                <a:endParaRPr lang="it-IT"/>
              </a:p>
            </p:txBody>
          </p:sp>
          <p:sp>
            <p:nvSpPr>
              <p:cNvPr id="107127" name="Line 631"/>
              <p:cNvSpPr>
                <a:spLocks noChangeShapeType="1"/>
              </p:cNvSpPr>
              <p:nvPr/>
            </p:nvSpPr>
            <p:spPr bwMode="auto">
              <a:xfrm flipV="1">
                <a:off x="2141" y="3251"/>
                <a:ext cx="22" cy="38"/>
              </a:xfrm>
              <a:prstGeom prst="line">
                <a:avLst/>
              </a:prstGeom>
              <a:noFill/>
              <a:ln w="11113">
                <a:solidFill>
                  <a:srgbClr val="0000FF"/>
                </a:solidFill>
                <a:round/>
                <a:headEnd/>
                <a:tailEnd/>
              </a:ln>
            </p:spPr>
            <p:txBody>
              <a:bodyPr/>
              <a:lstStyle/>
              <a:p>
                <a:endParaRPr lang="it-IT"/>
              </a:p>
            </p:txBody>
          </p:sp>
          <p:sp>
            <p:nvSpPr>
              <p:cNvPr id="107128" name="Line 632"/>
              <p:cNvSpPr>
                <a:spLocks noChangeShapeType="1"/>
              </p:cNvSpPr>
              <p:nvPr/>
            </p:nvSpPr>
            <p:spPr bwMode="auto">
              <a:xfrm>
                <a:off x="2163" y="3251"/>
                <a:ext cx="21" cy="42"/>
              </a:xfrm>
              <a:prstGeom prst="line">
                <a:avLst/>
              </a:prstGeom>
              <a:noFill/>
              <a:ln w="11113">
                <a:solidFill>
                  <a:srgbClr val="0000FF"/>
                </a:solidFill>
                <a:round/>
                <a:headEnd/>
                <a:tailEnd/>
              </a:ln>
            </p:spPr>
            <p:txBody>
              <a:bodyPr/>
              <a:lstStyle/>
              <a:p>
                <a:endParaRPr lang="it-IT"/>
              </a:p>
            </p:txBody>
          </p:sp>
          <p:sp>
            <p:nvSpPr>
              <p:cNvPr id="107129" name="Line 633"/>
              <p:cNvSpPr>
                <a:spLocks noChangeShapeType="1"/>
              </p:cNvSpPr>
              <p:nvPr/>
            </p:nvSpPr>
            <p:spPr bwMode="auto">
              <a:xfrm flipV="1">
                <a:off x="2184" y="3282"/>
                <a:ext cx="22" cy="11"/>
              </a:xfrm>
              <a:prstGeom prst="line">
                <a:avLst/>
              </a:prstGeom>
              <a:noFill/>
              <a:ln w="11113">
                <a:solidFill>
                  <a:srgbClr val="0000FF"/>
                </a:solidFill>
                <a:round/>
                <a:headEnd/>
                <a:tailEnd/>
              </a:ln>
            </p:spPr>
            <p:txBody>
              <a:bodyPr/>
              <a:lstStyle/>
              <a:p>
                <a:endParaRPr lang="it-IT"/>
              </a:p>
            </p:txBody>
          </p:sp>
          <p:sp>
            <p:nvSpPr>
              <p:cNvPr id="107130" name="Line 634"/>
              <p:cNvSpPr>
                <a:spLocks noChangeShapeType="1"/>
              </p:cNvSpPr>
              <p:nvPr/>
            </p:nvSpPr>
            <p:spPr bwMode="auto">
              <a:xfrm flipV="1">
                <a:off x="2206" y="3264"/>
                <a:ext cx="22" cy="18"/>
              </a:xfrm>
              <a:prstGeom prst="line">
                <a:avLst/>
              </a:prstGeom>
              <a:noFill/>
              <a:ln w="11113">
                <a:solidFill>
                  <a:srgbClr val="0000FF"/>
                </a:solidFill>
                <a:round/>
                <a:headEnd/>
                <a:tailEnd/>
              </a:ln>
            </p:spPr>
            <p:txBody>
              <a:bodyPr/>
              <a:lstStyle/>
              <a:p>
                <a:endParaRPr lang="it-IT"/>
              </a:p>
            </p:txBody>
          </p:sp>
          <p:sp>
            <p:nvSpPr>
              <p:cNvPr id="107131" name="Line 635"/>
              <p:cNvSpPr>
                <a:spLocks noChangeShapeType="1"/>
              </p:cNvSpPr>
              <p:nvPr/>
            </p:nvSpPr>
            <p:spPr bwMode="auto">
              <a:xfrm flipV="1">
                <a:off x="2228" y="3242"/>
                <a:ext cx="21" cy="22"/>
              </a:xfrm>
              <a:prstGeom prst="line">
                <a:avLst/>
              </a:prstGeom>
              <a:noFill/>
              <a:ln w="11113">
                <a:solidFill>
                  <a:srgbClr val="0000FF"/>
                </a:solidFill>
                <a:round/>
                <a:headEnd/>
                <a:tailEnd/>
              </a:ln>
            </p:spPr>
            <p:txBody>
              <a:bodyPr/>
              <a:lstStyle/>
              <a:p>
                <a:endParaRPr lang="it-IT"/>
              </a:p>
            </p:txBody>
          </p:sp>
          <p:sp>
            <p:nvSpPr>
              <p:cNvPr id="107132" name="Line 636"/>
              <p:cNvSpPr>
                <a:spLocks noChangeShapeType="1"/>
              </p:cNvSpPr>
              <p:nvPr/>
            </p:nvSpPr>
            <p:spPr bwMode="auto">
              <a:xfrm flipV="1">
                <a:off x="2249" y="3235"/>
                <a:ext cx="22" cy="7"/>
              </a:xfrm>
              <a:prstGeom prst="line">
                <a:avLst/>
              </a:prstGeom>
              <a:noFill/>
              <a:ln w="11113">
                <a:solidFill>
                  <a:srgbClr val="0000FF"/>
                </a:solidFill>
                <a:round/>
                <a:headEnd/>
                <a:tailEnd/>
              </a:ln>
            </p:spPr>
            <p:txBody>
              <a:bodyPr/>
              <a:lstStyle/>
              <a:p>
                <a:endParaRPr lang="it-IT"/>
              </a:p>
            </p:txBody>
          </p:sp>
          <p:sp>
            <p:nvSpPr>
              <p:cNvPr id="107133" name="Line 637"/>
              <p:cNvSpPr>
                <a:spLocks noChangeShapeType="1"/>
              </p:cNvSpPr>
              <p:nvPr/>
            </p:nvSpPr>
            <p:spPr bwMode="auto">
              <a:xfrm>
                <a:off x="2271" y="3235"/>
                <a:ext cx="22" cy="9"/>
              </a:xfrm>
              <a:prstGeom prst="line">
                <a:avLst/>
              </a:prstGeom>
              <a:noFill/>
              <a:ln w="11113">
                <a:solidFill>
                  <a:srgbClr val="0000FF"/>
                </a:solidFill>
                <a:round/>
                <a:headEnd/>
                <a:tailEnd/>
              </a:ln>
            </p:spPr>
            <p:txBody>
              <a:bodyPr/>
              <a:lstStyle/>
              <a:p>
                <a:endParaRPr lang="it-IT"/>
              </a:p>
            </p:txBody>
          </p:sp>
          <p:sp>
            <p:nvSpPr>
              <p:cNvPr id="107134" name="Line 638"/>
              <p:cNvSpPr>
                <a:spLocks noChangeShapeType="1"/>
              </p:cNvSpPr>
              <p:nvPr/>
            </p:nvSpPr>
            <p:spPr bwMode="auto">
              <a:xfrm flipV="1">
                <a:off x="2293" y="3136"/>
                <a:ext cx="21" cy="108"/>
              </a:xfrm>
              <a:prstGeom prst="line">
                <a:avLst/>
              </a:prstGeom>
              <a:noFill/>
              <a:ln w="11113">
                <a:solidFill>
                  <a:srgbClr val="0000FF"/>
                </a:solidFill>
                <a:round/>
                <a:headEnd/>
                <a:tailEnd/>
              </a:ln>
            </p:spPr>
            <p:txBody>
              <a:bodyPr/>
              <a:lstStyle/>
              <a:p>
                <a:endParaRPr lang="it-IT"/>
              </a:p>
            </p:txBody>
          </p:sp>
          <p:sp>
            <p:nvSpPr>
              <p:cNvPr id="107135" name="Line 639"/>
              <p:cNvSpPr>
                <a:spLocks noChangeShapeType="1"/>
              </p:cNvSpPr>
              <p:nvPr/>
            </p:nvSpPr>
            <p:spPr bwMode="auto">
              <a:xfrm>
                <a:off x="2314" y="3136"/>
                <a:ext cx="22" cy="34"/>
              </a:xfrm>
              <a:prstGeom prst="line">
                <a:avLst/>
              </a:prstGeom>
              <a:noFill/>
              <a:ln w="11113">
                <a:solidFill>
                  <a:srgbClr val="0000FF"/>
                </a:solidFill>
                <a:round/>
                <a:headEnd/>
                <a:tailEnd/>
              </a:ln>
            </p:spPr>
            <p:txBody>
              <a:bodyPr/>
              <a:lstStyle/>
              <a:p>
                <a:endParaRPr lang="it-IT"/>
              </a:p>
            </p:txBody>
          </p:sp>
          <p:sp>
            <p:nvSpPr>
              <p:cNvPr id="107136" name="Line 640"/>
              <p:cNvSpPr>
                <a:spLocks noChangeShapeType="1"/>
              </p:cNvSpPr>
              <p:nvPr/>
            </p:nvSpPr>
            <p:spPr bwMode="auto">
              <a:xfrm>
                <a:off x="2336" y="3170"/>
                <a:ext cx="22" cy="58"/>
              </a:xfrm>
              <a:prstGeom prst="line">
                <a:avLst/>
              </a:prstGeom>
              <a:noFill/>
              <a:ln w="11113">
                <a:solidFill>
                  <a:srgbClr val="0000FF"/>
                </a:solidFill>
                <a:round/>
                <a:headEnd/>
                <a:tailEnd/>
              </a:ln>
            </p:spPr>
            <p:txBody>
              <a:bodyPr/>
              <a:lstStyle/>
              <a:p>
                <a:endParaRPr lang="it-IT"/>
              </a:p>
            </p:txBody>
          </p:sp>
          <p:sp>
            <p:nvSpPr>
              <p:cNvPr id="107137" name="Line 641"/>
              <p:cNvSpPr>
                <a:spLocks noChangeShapeType="1"/>
              </p:cNvSpPr>
              <p:nvPr/>
            </p:nvSpPr>
            <p:spPr bwMode="auto">
              <a:xfrm>
                <a:off x="2358" y="3228"/>
                <a:ext cx="21" cy="56"/>
              </a:xfrm>
              <a:prstGeom prst="line">
                <a:avLst/>
              </a:prstGeom>
              <a:noFill/>
              <a:ln w="11113">
                <a:solidFill>
                  <a:srgbClr val="0000FF"/>
                </a:solidFill>
                <a:round/>
                <a:headEnd/>
                <a:tailEnd/>
              </a:ln>
            </p:spPr>
            <p:txBody>
              <a:bodyPr/>
              <a:lstStyle/>
              <a:p>
                <a:endParaRPr lang="it-IT"/>
              </a:p>
            </p:txBody>
          </p:sp>
          <p:sp>
            <p:nvSpPr>
              <p:cNvPr id="107138" name="Line 642"/>
              <p:cNvSpPr>
                <a:spLocks noChangeShapeType="1"/>
              </p:cNvSpPr>
              <p:nvPr/>
            </p:nvSpPr>
            <p:spPr bwMode="auto">
              <a:xfrm>
                <a:off x="2379" y="3284"/>
                <a:ext cx="24" cy="25"/>
              </a:xfrm>
              <a:prstGeom prst="line">
                <a:avLst/>
              </a:prstGeom>
              <a:noFill/>
              <a:ln w="11113">
                <a:solidFill>
                  <a:srgbClr val="0000FF"/>
                </a:solidFill>
                <a:round/>
                <a:headEnd/>
                <a:tailEnd/>
              </a:ln>
            </p:spPr>
            <p:txBody>
              <a:bodyPr/>
              <a:lstStyle/>
              <a:p>
                <a:endParaRPr lang="it-IT"/>
              </a:p>
            </p:txBody>
          </p:sp>
          <p:sp>
            <p:nvSpPr>
              <p:cNvPr id="107139" name="Line 643"/>
              <p:cNvSpPr>
                <a:spLocks noChangeShapeType="1"/>
              </p:cNvSpPr>
              <p:nvPr/>
            </p:nvSpPr>
            <p:spPr bwMode="auto">
              <a:xfrm>
                <a:off x="2403" y="3309"/>
                <a:ext cx="21" cy="7"/>
              </a:xfrm>
              <a:prstGeom prst="line">
                <a:avLst/>
              </a:prstGeom>
              <a:noFill/>
              <a:ln w="11113">
                <a:solidFill>
                  <a:srgbClr val="0000FF"/>
                </a:solidFill>
                <a:round/>
                <a:headEnd/>
                <a:tailEnd/>
              </a:ln>
            </p:spPr>
            <p:txBody>
              <a:bodyPr/>
              <a:lstStyle/>
              <a:p>
                <a:endParaRPr lang="it-IT"/>
              </a:p>
            </p:txBody>
          </p:sp>
          <p:sp>
            <p:nvSpPr>
              <p:cNvPr id="107140" name="Line 644"/>
              <p:cNvSpPr>
                <a:spLocks noChangeShapeType="1"/>
              </p:cNvSpPr>
              <p:nvPr/>
            </p:nvSpPr>
            <p:spPr bwMode="auto">
              <a:xfrm>
                <a:off x="2424" y="3316"/>
                <a:ext cx="22" cy="7"/>
              </a:xfrm>
              <a:prstGeom prst="line">
                <a:avLst/>
              </a:prstGeom>
              <a:noFill/>
              <a:ln w="11113">
                <a:solidFill>
                  <a:srgbClr val="0000FF"/>
                </a:solidFill>
                <a:round/>
                <a:headEnd/>
                <a:tailEnd/>
              </a:ln>
            </p:spPr>
            <p:txBody>
              <a:bodyPr/>
              <a:lstStyle/>
              <a:p>
                <a:endParaRPr lang="it-IT"/>
              </a:p>
            </p:txBody>
          </p:sp>
          <p:sp>
            <p:nvSpPr>
              <p:cNvPr id="107141" name="Line 645"/>
              <p:cNvSpPr>
                <a:spLocks noChangeShapeType="1"/>
              </p:cNvSpPr>
              <p:nvPr/>
            </p:nvSpPr>
            <p:spPr bwMode="auto">
              <a:xfrm flipV="1">
                <a:off x="2446" y="3307"/>
                <a:ext cx="21" cy="16"/>
              </a:xfrm>
              <a:prstGeom prst="line">
                <a:avLst/>
              </a:prstGeom>
              <a:noFill/>
              <a:ln w="11113">
                <a:solidFill>
                  <a:srgbClr val="0000FF"/>
                </a:solidFill>
                <a:round/>
                <a:headEnd/>
                <a:tailEnd/>
              </a:ln>
            </p:spPr>
            <p:txBody>
              <a:bodyPr/>
              <a:lstStyle/>
              <a:p>
                <a:endParaRPr lang="it-IT"/>
              </a:p>
            </p:txBody>
          </p:sp>
          <p:sp>
            <p:nvSpPr>
              <p:cNvPr id="107142" name="Line 646"/>
              <p:cNvSpPr>
                <a:spLocks noChangeShapeType="1"/>
              </p:cNvSpPr>
              <p:nvPr/>
            </p:nvSpPr>
            <p:spPr bwMode="auto">
              <a:xfrm>
                <a:off x="2467" y="3307"/>
                <a:ext cx="22" cy="36"/>
              </a:xfrm>
              <a:prstGeom prst="line">
                <a:avLst/>
              </a:prstGeom>
              <a:noFill/>
              <a:ln w="11113">
                <a:solidFill>
                  <a:srgbClr val="0000FF"/>
                </a:solidFill>
                <a:round/>
                <a:headEnd/>
                <a:tailEnd/>
              </a:ln>
            </p:spPr>
            <p:txBody>
              <a:bodyPr/>
              <a:lstStyle/>
              <a:p>
                <a:endParaRPr lang="it-IT"/>
              </a:p>
            </p:txBody>
          </p:sp>
          <p:sp>
            <p:nvSpPr>
              <p:cNvPr id="107143" name="Line 647"/>
              <p:cNvSpPr>
                <a:spLocks noChangeShapeType="1"/>
              </p:cNvSpPr>
              <p:nvPr/>
            </p:nvSpPr>
            <p:spPr bwMode="auto">
              <a:xfrm>
                <a:off x="2489" y="3343"/>
                <a:ext cx="22" cy="6"/>
              </a:xfrm>
              <a:prstGeom prst="line">
                <a:avLst/>
              </a:prstGeom>
              <a:noFill/>
              <a:ln w="11113">
                <a:solidFill>
                  <a:srgbClr val="0000FF"/>
                </a:solidFill>
                <a:round/>
                <a:headEnd/>
                <a:tailEnd/>
              </a:ln>
            </p:spPr>
            <p:txBody>
              <a:bodyPr/>
              <a:lstStyle/>
              <a:p>
                <a:endParaRPr lang="it-IT"/>
              </a:p>
            </p:txBody>
          </p:sp>
          <p:sp>
            <p:nvSpPr>
              <p:cNvPr id="107144" name="Line 648"/>
              <p:cNvSpPr>
                <a:spLocks noChangeShapeType="1"/>
              </p:cNvSpPr>
              <p:nvPr/>
            </p:nvSpPr>
            <p:spPr bwMode="auto">
              <a:xfrm>
                <a:off x="2511" y="3349"/>
                <a:ext cx="21" cy="1"/>
              </a:xfrm>
              <a:prstGeom prst="line">
                <a:avLst/>
              </a:prstGeom>
              <a:noFill/>
              <a:ln w="11113">
                <a:solidFill>
                  <a:srgbClr val="0000FF"/>
                </a:solidFill>
                <a:round/>
                <a:headEnd/>
                <a:tailEnd/>
              </a:ln>
            </p:spPr>
            <p:txBody>
              <a:bodyPr/>
              <a:lstStyle/>
              <a:p>
                <a:endParaRPr lang="it-IT"/>
              </a:p>
            </p:txBody>
          </p:sp>
          <p:sp>
            <p:nvSpPr>
              <p:cNvPr id="107145" name="Line 649"/>
              <p:cNvSpPr>
                <a:spLocks noChangeShapeType="1"/>
              </p:cNvSpPr>
              <p:nvPr/>
            </p:nvSpPr>
            <p:spPr bwMode="auto">
              <a:xfrm>
                <a:off x="2532" y="3349"/>
                <a:ext cx="22" cy="7"/>
              </a:xfrm>
              <a:prstGeom prst="line">
                <a:avLst/>
              </a:prstGeom>
              <a:noFill/>
              <a:ln w="11113">
                <a:solidFill>
                  <a:srgbClr val="0000FF"/>
                </a:solidFill>
                <a:round/>
                <a:headEnd/>
                <a:tailEnd/>
              </a:ln>
            </p:spPr>
            <p:txBody>
              <a:bodyPr/>
              <a:lstStyle/>
              <a:p>
                <a:endParaRPr lang="it-IT"/>
              </a:p>
            </p:txBody>
          </p:sp>
          <p:sp>
            <p:nvSpPr>
              <p:cNvPr id="107146" name="Line 650"/>
              <p:cNvSpPr>
                <a:spLocks noChangeShapeType="1"/>
              </p:cNvSpPr>
              <p:nvPr/>
            </p:nvSpPr>
            <p:spPr bwMode="auto">
              <a:xfrm flipV="1">
                <a:off x="2554" y="3262"/>
                <a:ext cx="22" cy="94"/>
              </a:xfrm>
              <a:prstGeom prst="line">
                <a:avLst/>
              </a:prstGeom>
              <a:noFill/>
              <a:ln w="11113">
                <a:solidFill>
                  <a:srgbClr val="0000FF"/>
                </a:solidFill>
                <a:round/>
                <a:headEnd/>
                <a:tailEnd/>
              </a:ln>
            </p:spPr>
            <p:txBody>
              <a:bodyPr/>
              <a:lstStyle/>
              <a:p>
                <a:endParaRPr lang="it-IT"/>
              </a:p>
            </p:txBody>
          </p:sp>
          <p:sp>
            <p:nvSpPr>
              <p:cNvPr id="107147" name="Line 651"/>
              <p:cNvSpPr>
                <a:spLocks noChangeShapeType="1"/>
              </p:cNvSpPr>
              <p:nvPr/>
            </p:nvSpPr>
            <p:spPr bwMode="auto">
              <a:xfrm>
                <a:off x="2576" y="3262"/>
                <a:ext cx="21" cy="76"/>
              </a:xfrm>
              <a:prstGeom prst="line">
                <a:avLst/>
              </a:prstGeom>
              <a:noFill/>
              <a:ln w="11113">
                <a:solidFill>
                  <a:srgbClr val="0000FF"/>
                </a:solidFill>
                <a:round/>
                <a:headEnd/>
                <a:tailEnd/>
              </a:ln>
            </p:spPr>
            <p:txBody>
              <a:bodyPr/>
              <a:lstStyle/>
              <a:p>
                <a:endParaRPr lang="it-IT"/>
              </a:p>
            </p:txBody>
          </p:sp>
          <p:sp>
            <p:nvSpPr>
              <p:cNvPr id="107148" name="Line 652"/>
              <p:cNvSpPr>
                <a:spLocks noChangeShapeType="1"/>
              </p:cNvSpPr>
              <p:nvPr/>
            </p:nvSpPr>
            <p:spPr bwMode="auto">
              <a:xfrm flipV="1">
                <a:off x="2597" y="3327"/>
                <a:ext cx="22" cy="11"/>
              </a:xfrm>
              <a:prstGeom prst="line">
                <a:avLst/>
              </a:prstGeom>
              <a:noFill/>
              <a:ln w="11113">
                <a:solidFill>
                  <a:srgbClr val="0000FF"/>
                </a:solidFill>
                <a:round/>
                <a:headEnd/>
                <a:tailEnd/>
              </a:ln>
            </p:spPr>
            <p:txBody>
              <a:bodyPr/>
              <a:lstStyle/>
              <a:p>
                <a:endParaRPr lang="it-IT"/>
              </a:p>
            </p:txBody>
          </p:sp>
          <p:sp>
            <p:nvSpPr>
              <p:cNvPr id="107149" name="Line 653"/>
              <p:cNvSpPr>
                <a:spLocks noChangeShapeType="1"/>
              </p:cNvSpPr>
              <p:nvPr/>
            </p:nvSpPr>
            <p:spPr bwMode="auto">
              <a:xfrm>
                <a:off x="2619" y="3327"/>
                <a:ext cx="22" cy="5"/>
              </a:xfrm>
              <a:prstGeom prst="line">
                <a:avLst/>
              </a:prstGeom>
              <a:noFill/>
              <a:ln w="11113">
                <a:solidFill>
                  <a:srgbClr val="0000FF"/>
                </a:solidFill>
                <a:round/>
                <a:headEnd/>
                <a:tailEnd/>
              </a:ln>
            </p:spPr>
            <p:txBody>
              <a:bodyPr/>
              <a:lstStyle/>
              <a:p>
                <a:endParaRPr lang="it-IT"/>
              </a:p>
            </p:txBody>
          </p:sp>
          <p:sp>
            <p:nvSpPr>
              <p:cNvPr id="107150" name="Line 654"/>
              <p:cNvSpPr>
                <a:spLocks noChangeShapeType="1"/>
              </p:cNvSpPr>
              <p:nvPr/>
            </p:nvSpPr>
            <p:spPr bwMode="auto">
              <a:xfrm>
                <a:off x="2641" y="3332"/>
                <a:ext cx="21" cy="47"/>
              </a:xfrm>
              <a:prstGeom prst="line">
                <a:avLst/>
              </a:prstGeom>
              <a:noFill/>
              <a:ln w="11113">
                <a:solidFill>
                  <a:srgbClr val="0000FF"/>
                </a:solidFill>
                <a:round/>
                <a:headEnd/>
                <a:tailEnd/>
              </a:ln>
            </p:spPr>
            <p:txBody>
              <a:bodyPr/>
              <a:lstStyle/>
              <a:p>
                <a:endParaRPr lang="it-IT"/>
              </a:p>
            </p:txBody>
          </p:sp>
          <p:sp>
            <p:nvSpPr>
              <p:cNvPr id="107151" name="Line 655"/>
              <p:cNvSpPr>
                <a:spLocks noChangeShapeType="1"/>
              </p:cNvSpPr>
              <p:nvPr/>
            </p:nvSpPr>
            <p:spPr bwMode="auto">
              <a:xfrm flipV="1">
                <a:off x="2662" y="3363"/>
                <a:ext cx="22" cy="16"/>
              </a:xfrm>
              <a:prstGeom prst="line">
                <a:avLst/>
              </a:prstGeom>
              <a:noFill/>
              <a:ln w="11113">
                <a:solidFill>
                  <a:srgbClr val="0000FF"/>
                </a:solidFill>
                <a:round/>
                <a:headEnd/>
                <a:tailEnd/>
              </a:ln>
            </p:spPr>
            <p:txBody>
              <a:bodyPr/>
              <a:lstStyle/>
              <a:p>
                <a:endParaRPr lang="it-IT"/>
              </a:p>
            </p:txBody>
          </p:sp>
          <p:sp>
            <p:nvSpPr>
              <p:cNvPr id="107152" name="Line 656"/>
              <p:cNvSpPr>
                <a:spLocks noChangeShapeType="1"/>
              </p:cNvSpPr>
              <p:nvPr/>
            </p:nvSpPr>
            <p:spPr bwMode="auto">
              <a:xfrm>
                <a:off x="2684" y="3363"/>
                <a:ext cx="21" cy="18"/>
              </a:xfrm>
              <a:prstGeom prst="line">
                <a:avLst/>
              </a:prstGeom>
              <a:noFill/>
              <a:ln w="11113">
                <a:solidFill>
                  <a:srgbClr val="0000FF"/>
                </a:solidFill>
                <a:round/>
                <a:headEnd/>
                <a:tailEnd/>
              </a:ln>
            </p:spPr>
            <p:txBody>
              <a:bodyPr/>
              <a:lstStyle/>
              <a:p>
                <a:endParaRPr lang="it-IT"/>
              </a:p>
            </p:txBody>
          </p:sp>
          <p:sp>
            <p:nvSpPr>
              <p:cNvPr id="107153" name="Line 657"/>
              <p:cNvSpPr>
                <a:spLocks noChangeShapeType="1"/>
              </p:cNvSpPr>
              <p:nvPr/>
            </p:nvSpPr>
            <p:spPr bwMode="auto">
              <a:xfrm>
                <a:off x="2705" y="3381"/>
                <a:ext cx="22" cy="1"/>
              </a:xfrm>
              <a:prstGeom prst="line">
                <a:avLst/>
              </a:prstGeom>
              <a:noFill/>
              <a:ln w="11113">
                <a:solidFill>
                  <a:srgbClr val="0000FF"/>
                </a:solidFill>
                <a:round/>
                <a:headEnd/>
                <a:tailEnd/>
              </a:ln>
            </p:spPr>
            <p:txBody>
              <a:bodyPr/>
              <a:lstStyle/>
              <a:p>
                <a:endParaRPr lang="it-IT"/>
              </a:p>
            </p:txBody>
          </p:sp>
          <p:sp>
            <p:nvSpPr>
              <p:cNvPr id="107154" name="Line 658"/>
              <p:cNvSpPr>
                <a:spLocks noChangeShapeType="1"/>
              </p:cNvSpPr>
              <p:nvPr/>
            </p:nvSpPr>
            <p:spPr bwMode="auto">
              <a:xfrm flipV="1">
                <a:off x="2727" y="3329"/>
                <a:ext cx="22" cy="52"/>
              </a:xfrm>
              <a:prstGeom prst="line">
                <a:avLst/>
              </a:prstGeom>
              <a:noFill/>
              <a:ln w="11113">
                <a:solidFill>
                  <a:srgbClr val="0000FF"/>
                </a:solidFill>
                <a:round/>
                <a:headEnd/>
                <a:tailEnd/>
              </a:ln>
            </p:spPr>
            <p:txBody>
              <a:bodyPr/>
              <a:lstStyle/>
              <a:p>
                <a:endParaRPr lang="it-IT"/>
              </a:p>
            </p:txBody>
          </p:sp>
          <p:sp>
            <p:nvSpPr>
              <p:cNvPr id="107155" name="Line 659"/>
              <p:cNvSpPr>
                <a:spLocks noChangeShapeType="1"/>
              </p:cNvSpPr>
              <p:nvPr/>
            </p:nvSpPr>
            <p:spPr bwMode="auto">
              <a:xfrm>
                <a:off x="2749" y="3329"/>
                <a:ext cx="21" cy="65"/>
              </a:xfrm>
              <a:prstGeom prst="line">
                <a:avLst/>
              </a:prstGeom>
              <a:noFill/>
              <a:ln w="11113">
                <a:solidFill>
                  <a:srgbClr val="0000FF"/>
                </a:solidFill>
                <a:round/>
                <a:headEnd/>
                <a:tailEnd/>
              </a:ln>
            </p:spPr>
            <p:txBody>
              <a:bodyPr/>
              <a:lstStyle/>
              <a:p>
                <a:endParaRPr lang="it-IT"/>
              </a:p>
            </p:txBody>
          </p:sp>
          <p:sp>
            <p:nvSpPr>
              <p:cNvPr id="107156" name="Line 660"/>
              <p:cNvSpPr>
                <a:spLocks noChangeShapeType="1"/>
              </p:cNvSpPr>
              <p:nvPr/>
            </p:nvSpPr>
            <p:spPr bwMode="auto">
              <a:xfrm flipV="1">
                <a:off x="2770" y="3275"/>
                <a:ext cx="22" cy="119"/>
              </a:xfrm>
              <a:prstGeom prst="line">
                <a:avLst/>
              </a:prstGeom>
              <a:noFill/>
              <a:ln w="11113">
                <a:solidFill>
                  <a:srgbClr val="0000FF"/>
                </a:solidFill>
                <a:round/>
                <a:headEnd/>
                <a:tailEnd/>
              </a:ln>
            </p:spPr>
            <p:txBody>
              <a:bodyPr/>
              <a:lstStyle/>
              <a:p>
                <a:endParaRPr lang="it-IT"/>
              </a:p>
            </p:txBody>
          </p:sp>
          <p:sp>
            <p:nvSpPr>
              <p:cNvPr id="107157" name="Line 661"/>
              <p:cNvSpPr>
                <a:spLocks noChangeShapeType="1"/>
              </p:cNvSpPr>
              <p:nvPr/>
            </p:nvSpPr>
            <p:spPr bwMode="auto">
              <a:xfrm>
                <a:off x="2792" y="3275"/>
                <a:ext cx="22" cy="54"/>
              </a:xfrm>
              <a:prstGeom prst="line">
                <a:avLst/>
              </a:prstGeom>
              <a:noFill/>
              <a:ln w="11113">
                <a:solidFill>
                  <a:srgbClr val="0000FF"/>
                </a:solidFill>
                <a:round/>
                <a:headEnd/>
                <a:tailEnd/>
              </a:ln>
            </p:spPr>
            <p:txBody>
              <a:bodyPr/>
              <a:lstStyle/>
              <a:p>
                <a:endParaRPr lang="it-IT"/>
              </a:p>
            </p:txBody>
          </p:sp>
          <p:sp>
            <p:nvSpPr>
              <p:cNvPr id="107158" name="Line 662"/>
              <p:cNvSpPr>
                <a:spLocks noChangeShapeType="1"/>
              </p:cNvSpPr>
              <p:nvPr/>
            </p:nvSpPr>
            <p:spPr bwMode="auto">
              <a:xfrm>
                <a:off x="2814" y="3329"/>
                <a:ext cx="21" cy="74"/>
              </a:xfrm>
              <a:prstGeom prst="line">
                <a:avLst/>
              </a:prstGeom>
              <a:noFill/>
              <a:ln w="11113">
                <a:solidFill>
                  <a:srgbClr val="0000FF"/>
                </a:solidFill>
                <a:round/>
                <a:headEnd/>
                <a:tailEnd/>
              </a:ln>
            </p:spPr>
            <p:txBody>
              <a:bodyPr/>
              <a:lstStyle/>
              <a:p>
                <a:endParaRPr lang="it-IT"/>
              </a:p>
            </p:txBody>
          </p:sp>
          <p:sp>
            <p:nvSpPr>
              <p:cNvPr id="107159" name="Line 663"/>
              <p:cNvSpPr>
                <a:spLocks noChangeShapeType="1"/>
              </p:cNvSpPr>
              <p:nvPr/>
            </p:nvSpPr>
            <p:spPr bwMode="auto">
              <a:xfrm>
                <a:off x="2835" y="3403"/>
                <a:ext cx="22" cy="34"/>
              </a:xfrm>
              <a:prstGeom prst="line">
                <a:avLst/>
              </a:prstGeom>
              <a:noFill/>
              <a:ln w="11113">
                <a:solidFill>
                  <a:srgbClr val="0000FF"/>
                </a:solidFill>
                <a:round/>
                <a:headEnd/>
                <a:tailEnd/>
              </a:ln>
            </p:spPr>
            <p:txBody>
              <a:bodyPr/>
              <a:lstStyle/>
              <a:p>
                <a:endParaRPr lang="it-IT"/>
              </a:p>
            </p:txBody>
          </p:sp>
          <p:sp>
            <p:nvSpPr>
              <p:cNvPr id="107160" name="Line 664"/>
              <p:cNvSpPr>
                <a:spLocks noChangeShapeType="1"/>
              </p:cNvSpPr>
              <p:nvPr/>
            </p:nvSpPr>
            <p:spPr bwMode="auto">
              <a:xfrm flipV="1">
                <a:off x="2857" y="3408"/>
                <a:ext cx="21" cy="29"/>
              </a:xfrm>
              <a:prstGeom prst="line">
                <a:avLst/>
              </a:prstGeom>
              <a:noFill/>
              <a:ln w="11113">
                <a:solidFill>
                  <a:srgbClr val="0000FF"/>
                </a:solidFill>
                <a:round/>
                <a:headEnd/>
                <a:tailEnd/>
              </a:ln>
            </p:spPr>
            <p:txBody>
              <a:bodyPr/>
              <a:lstStyle/>
              <a:p>
                <a:endParaRPr lang="it-IT"/>
              </a:p>
            </p:txBody>
          </p:sp>
          <p:sp>
            <p:nvSpPr>
              <p:cNvPr id="107161" name="Line 665"/>
              <p:cNvSpPr>
                <a:spLocks noChangeShapeType="1"/>
              </p:cNvSpPr>
              <p:nvPr/>
            </p:nvSpPr>
            <p:spPr bwMode="auto">
              <a:xfrm>
                <a:off x="2878" y="3408"/>
                <a:ext cx="22" cy="42"/>
              </a:xfrm>
              <a:prstGeom prst="line">
                <a:avLst/>
              </a:prstGeom>
              <a:noFill/>
              <a:ln w="11113">
                <a:solidFill>
                  <a:srgbClr val="0000FF"/>
                </a:solidFill>
                <a:round/>
                <a:headEnd/>
                <a:tailEnd/>
              </a:ln>
            </p:spPr>
            <p:txBody>
              <a:bodyPr/>
              <a:lstStyle/>
              <a:p>
                <a:endParaRPr lang="it-IT"/>
              </a:p>
            </p:txBody>
          </p:sp>
          <p:sp>
            <p:nvSpPr>
              <p:cNvPr id="107162" name="Line 666"/>
              <p:cNvSpPr>
                <a:spLocks noChangeShapeType="1"/>
              </p:cNvSpPr>
              <p:nvPr/>
            </p:nvSpPr>
            <p:spPr bwMode="auto">
              <a:xfrm flipV="1">
                <a:off x="2900" y="3291"/>
                <a:ext cx="22" cy="159"/>
              </a:xfrm>
              <a:prstGeom prst="line">
                <a:avLst/>
              </a:prstGeom>
              <a:noFill/>
              <a:ln w="11113">
                <a:solidFill>
                  <a:srgbClr val="0000FF"/>
                </a:solidFill>
                <a:round/>
                <a:headEnd/>
                <a:tailEnd/>
              </a:ln>
            </p:spPr>
            <p:txBody>
              <a:bodyPr/>
              <a:lstStyle/>
              <a:p>
                <a:endParaRPr lang="it-IT"/>
              </a:p>
            </p:txBody>
          </p:sp>
          <p:sp>
            <p:nvSpPr>
              <p:cNvPr id="107163" name="Line 667"/>
              <p:cNvSpPr>
                <a:spLocks noChangeShapeType="1"/>
              </p:cNvSpPr>
              <p:nvPr/>
            </p:nvSpPr>
            <p:spPr bwMode="auto">
              <a:xfrm>
                <a:off x="2922" y="3291"/>
                <a:ext cx="21" cy="141"/>
              </a:xfrm>
              <a:prstGeom prst="line">
                <a:avLst/>
              </a:prstGeom>
              <a:noFill/>
              <a:ln w="11113">
                <a:solidFill>
                  <a:srgbClr val="0000FF"/>
                </a:solidFill>
                <a:round/>
                <a:headEnd/>
                <a:tailEnd/>
              </a:ln>
            </p:spPr>
            <p:txBody>
              <a:bodyPr/>
              <a:lstStyle/>
              <a:p>
                <a:endParaRPr lang="it-IT"/>
              </a:p>
            </p:txBody>
          </p:sp>
          <p:sp>
            <p:nvSpPr>
              <p:cNvPr id="107164" name="Line 668"/>
              <p:cNvSpPr>
                <a:spLocks noChangeShapeType="1"/>
              </p:cNvSpPr>
              <p:nvPr/>
            </p:nvSpPr>
            <p:spPr bwMode="auto">
              <a:xfrm>
                <a:off x="2943" y="3432"/>
                <a:ext cx="22" cy="34"/>
              </a:xfrm>
              <a:prstGeom prst="line">
                <a:avLst/>
              </a:prstGeom>
              <a:noFill/>
              <a:ln w="11113">
                <a:solidFill>
                  <a:srgbClr val="0000FF"/>
                </a:solidFill>
                <a:round/>
                <a:headEnd/>
                <a:tailEnd/>
              </a:ln>
            </p:spPr>
            <p:txBody>
              <a:bodyPr/>
              <a:lstStyle/>
              <a:p>
                <a:endParaRPr lang="it-IT"/>
              </a:p>
            </p:txBody>
          </p:sp>
          <p:sp>
            <p:nvSpPr>
              <p:cNvPr id="107165" name="Line 669"/>
              <p:cNvSpPr>
                <a:spLocks noChangeShapeType="1"/>
              </p:cNvSpPr>
              <p:nvPr/>
            </p:nvSpPr>
            <p:spPr bwMode="auto">
              <a:xfrm flipV="1">
                <a:off x="2965" y="3358"/>
                <a:ext cx="22" cy="108"/>
              </a:xfrm>
              <a:prstGeom prst="line">
                <a:avLst/>
              </a:prstGeom>
              <a:noFill/>
              <a:ln w="11113">
                <a:solidFill>
                  <a:srgbClr val="0000FF"/>
                </a:solidFill>
                <a:round/>
                <a:headEnd/>
                <a:tailEnd/>
              </a:ln>
            </p:spPr>
            <p:txBody>
              <a:bodyPr/>
              <a:lstStyle/>
              <a:p>
                <a:endParaRPr lang="it-IT"/>
              </a:p>
            </p:txBody>
          </p:sp>
          <p:sp>
            <p:nvSpPr>
              <p:cNvPr id="107166" name="Line 670"/>
              <p:cNvSpPr>
                <a:spLocks noChangeShapeType="1"/>
              </p:cNvSpPr>
              <p:nvPr/>
            </p:nvSpPr>
            <p:spPr bwMode="auto">
              <a:xfrm>
                <a:off x="2987" y="3358"/>
                <a:ext cx="21" cy="108"/>
              </a:xfrm>
              <a:prstGeom prst="line">
                <a:avLst/>
              </a:prstGeom>
              <a:noFill/>
              <a:ln w="11113">
                <a:solidFill>
                  <a:srgbClr val="0000FF"/>
                </a:solidFill>
                <a:round/>
                <a:headEnd/>
                <a:tailEnd/>
              </a:ln>
            </p:spPr>
            <p:txBody>
              <a:bodyPr/>
              <a:lstStyle/>
              <a:p>
                <a:endParaRPr lang="it-IT"/>
              </a:p>
            </p:txBody>
          </p:sp>
          <p:sp>
            <p:nvSpPr>
              <p:cNvPr id="107167" name="Line 671"/>
              <p:cNvSpPr>
                <a:spLocks noChangeShapeType="1"/>
              </p:cNvSpPr>
              <p:nvPr/>
            </p:nvSpPr>
            <p:spPr bwMode="auto">
              <a:xfrm flipV="1">
                <a:off x="3008" y="3410"/>
                <a:ext cx="22" cy="56"/>
              </a:xfrm>
              <a:prstGeom prst="line">
                <a:avLst/>
              </a:prstGeom>
              <a:noFill/>
              <a:ln w="11113">
                <a:solidFill>
                  <a:srgbClr val="0000FF"/>
                </a:solidFill>
                <a:round/>
                <a:headEnd/>
                <a:tailEnd/>
              </a:ln>
            </p:spPr>
            <p:txBody>
              <a:bodyPr/>
              <a:lstStyle/>
              <a:p>
                <a:endParaRPr lang="it-IT"/>
              </a:p>
            </p:txBody>
          </p:sp>
          <p:sp>
            <p:nvSpPr>
              <p:cNvPr id="107168" name="Line 672"/>
              <p:cNvSpPr>
                <a:spLocks noChangeShapeType="1"/>
              </p:cNvSpPr>
              <p:nvPr/>
            </p:nvSpPr>
            <p:spPr bwMode="auto">
              <a:xfrm>
                <a:off x="3030" y="3410"/>
                <a:ext cx="21" cy="29"/>
              </a:xfrm>
              <a:prstGeom prst="line">
                <a:avLst/>
              </a:prstGeom>
              <a:noFill/>
              <a:ln w="11113">
                <a:solidFill>
                  <a:srgbClr val="0000FF"/>
                </a:solidFill>
                <a:round/>
                <a:headEnd/>
                <a:tailEnd/>
              </a:ln>
            </p:spPr>
            <p:txBody>
              <a:bodyPr/>
              <a:lstStyle/>
              <a:p>
                <a:endParaRPr lang="it-IT"/>
              </a:p>
            </p:txBody>
          </p:sp>
          <p:sp>
            <p:nvSpPr>
              <p:cNvPr id="107169" name="Line 673"/>
              <p:cNvSpPr>
                <a:spLocks noChangeShapeType="1"/>
              </p:cNvSpPr>
              <p:nvPr/>
            </p:nvSpPr>
            <p:spPr bwMode="auto">
              <a:xfrm>
                <a:off x="3051" y="3439"/>
                <a:ext cx="22" cy="25"/>
              </a:xfrm>
              <a:prstGeom prst="line">
                <a:avLst/>
              </a:prstGeom>
              <a:noFill/>
              <a:ln w="11113">
                <a:solidFill>
                  <a:srgbClr val="0000FF"/>
                </a:solidFill>
                <a:round/>
                <a:headEnd/>
                <a:tailEnd/>
              </a:ln>
            </p:spPr>
            <p:txBody>
              <a:bodyPr/>
              <a:lstStyle/>
              <a:p>
                <a:endParaRPr lang="it-IT"/>
              </a:p>
            </p:txBody>
          </p:sp>
          <p:sp>
            <p:nvSpPr>
              <p:cNvPr id="107170" name="Line 674"/>
              <p:cNvSpPr>
                <a:spLocks noChangeShapeType="1"/>
              </p:cNvSpPr>
              <p:nvPr/>
            </p:nvSpPr>
            <p:spPr bwMode="auto">
              <a:xfrm>
                <a:off x="3073" y="3464"/>
                <a:ext cx="22" cy="9"/>
              </a:xfrm>
              <a:prstGeom prst="line">
                <a:avLst/>
              </a:prstGeom>
              <a:noFill/>
              <a:ln w="11113">
                <a:solidFill>
                  <a:srgbClr val="0000FF"/>
                </a:solidFill>
                <a:round/>
                <a:headEnd/>
                <a:tailEnd/>
              </a:ln>
            </p:spPr>
            <p:txBody>
              <a:bodyPr/>
              <a:lstStyle/>
              <a:p>
                <a:endParaRPr lang="it-IT"/>
              </a:p>
            </p:txBody>
          </p:sp>
          <p:sp>
            <p:nvSpPr>
              <p:cNvPr id="107171" name="Line 675"/>
              <p:cNvSpPr>
                <a:spLocks noChangeShapeType="1"/>
              </p:cNvSpPr>
              <p:nvPr/>
            </p:nvSpPr>
            <p:spPr bwMode="auto">
              <a:xfrm>
                <a:off x="3095" y="3473"/>
                <a:ext cx="21" cy="9"/>
              </a:xfrm>
              <a:prstGeom prst="line">
                <a:avLst/>
              </a:prstGeom>
              <a:noFill/>
              <a:ln w="11113">
                <a:solidFill>
                  <a:srgbClr val="0000FF"/>
                </a:solidFill>
                <a:round/>
                <a:headEnd/>
                <a:tailEnd/>
              </a:ln>
            </p:spPr>
            <p:txBody>
              <a:bodyPr/>
              <a:lstStyle/>
              <a:p>
                <a:endParaRPr lang="it-IT"/>
              </a:p>
            </p:txBody>
          </p:sp>
          <p:sp>
            <p:nvSpPr>
              <p:cNvPr id="107172" name="Line 676"/>
              <p:cNvSpPr>
                <a:spLocks noChangeShapeType="1"/>
              </p:cNvSpPr>
              <p:nvPr/>
            </p:nvSpPr>
            <p:spPr bwMode="auto">
              <a:xfrm flipV="1">
                <a:off x="3116" y="3417"/>
                <a:ext cx="22" cy="65"/>
              </a:xfrm>
              <a:prstGeom prst="line">
                <a:avLst/>
              </a:prstGeom>
              <a:noFill/>
              <a:ln w="11113">
                <a:solidFill>
                  <a:srgbClr val="0000FF"/>
                </a:solidFill>
                <a:round/>
                <a:headEnd/>
                <a:tailEnd/>
              </a:ln>
            </p:spPr>
            <p:txBody>
              <a:bodyPr/>
              <a:lstStyle/>
              <a:p>
                <a:endParaRPr lang="it-IT"/>
              </a:p>
            </p:txBody>
          </p:sp>
          <p:sp>
            <p:nvSpPr>
              <p:cNvPr id="107173" name="Line 677"/>
              <p:cNvSpPr>
                <a:spLocks noChangeShapeType="1"/>
              </p:cNvSpPr>
              <p:nvPr/>
            </p:nvSpPr>
            <p:spPr bwMode="auto">
              <a:xfrm flipV="1">
                <a:off x="3138" y="3414"/>
                <a:ext cx="22" cy="3"/>
              </a:xfrm>
              <a:prstGeom prst="line">
                <a:avLst/>
              </a:prstGeom>
              <a:noFill/>
              <a:ln w="11113">
                <a:solidFill>
                  <a:srgbClr val="0000FF"/>
                </a:solidFill>
                <a:round/>
                <a:headEnd/>
                <a:tailEnd/>
              </a:ln>
            </p:spPr>
            <p:txBody>
              <a:bodyPr/>
              <a:lstStyle/>
              <a:p>
                <a:endParaRPr lang="it-IT"/>
              </a:p>
            </p:txBody>
          </p:sp>
          <p:sp>
            <p:nvSpPr>
              <p:cNvPr id="107174" name="Line 678"/>
              <p:cNvSpPr>
                <a:spLocks noChangeShapeType="1"/>
              </p:cNvSpPr>
              <p:nvPr/>
            </p:nvSpPr>
            <p:spPr bwMode="auto">
              <a:xfrm flipV="1">
                <a:off x="3160" y="3405"/>
                <a:ext cx="21" cy="9"/>
              </a:xfrm>
              <a:prstGeom prst="line">
                <a:avLst/>
              </a:prstGeom>
              <a:noFill/>
              <a:ln w="11113">
                <a:solidFill>
                  <a:srgbClr val="0000FF"/>
                </a:solidFill>
                <a:round/>
                <a:headEnd/>
                <a:tailEnd/>
              </a:ln>
            </p:spPr>
            <p:txBody>
              <a:bodyPr/>
              <a:lstStyle/>
              <a:p>
                <a:endParaRPr lang="it-IT"/>
              </a:p>
            </p:txBody>
          </p:sp>
          <p:sp>
            <p:nvSpPr>
              <p:cNvPr id="107175" name="Line 679"/>
              <p:cNvSpPr>
                <a:spLocks noChangeShapeType="1"/>
              </p:cNvSpPr>
              <p:nvPr/>
            </p:nvSpPr>
            <p:spPr bwMode="auto">
              <a:xfrm flipV="1">
                <a:off x="3181" y="3397"/>
                <a:ext cx="22" cy="8"/>
              </a:xfrm>
              <a:prstGeom prst="line">
                <a:avLst/>
              </a:prstGeom>
              <a:noFill/>
              <a:ln w="11113">
                <a:solidFill>
                  <a:srgbClr val="0000FF"/>
                </a:solidFill>
                <a:round/>
                <a:headEnd/>
                <a:tailEnd/>
              </a:ln>
            </p:spPr>
            <p:txBody>
              <a:bodyPr/>
              <a:lstStyle/>
              <a:p>
                <a:endParaRPr lang="it-IT"/>
              </a:p>
            </p:txBody>
          </p:sp>
          <p:sp>
            <p:nvSpPr>
              <p:cNvPr id="107176" name="Line 680"/>
              <p:cNvSpPr>
                <a:spLocks noChangeShapeType="1"/>
              </p:cNvSpPr>
              <p:nvPr/>
            </p:nvSpPr>
            <p:spPr bwMode="auto">
              <a:xfrm>
                <a:off x="3203" y="3397"/>
                <a:ext cx="21" cy="56"/>
              </a:xfrm>
              <a:prstGeom prst="line">
                <a:avLst/>
              </a:prstGeom>
              <a:noFill/>
              <a:ln w="11113">
                <a:solidFill>
                  <a:srgbClr val="0000FF"/>
                </a:solidFill>
                <a:round/>
                <a:headEnd/>
                <a:tailEnd/>
              </a:ln>
            </p:spPr>
            <p:txBody>
              <a:bodyPr/>
              <a:lstStyle/>
              <a:p>
                <a:endParaRPr lang="it-IT"/>
              </a:p>
            </p:txBody>
          </p:sp>
          <p:sp>
            <p:nvSpPr>
              <p:cNvPr id="107177" name="Line 681"/>
              <p:cNvSpPr>
                <a:spLocks noChangeShapeType="1"/>
              </p:cNvSpPr>
              <p:nvPr/>
            </p:nvSpPr>
            <p:spPr bwMode="auto">
              <a:xfrm>
                <a:off x="3224" y="3453"/>
                <a:ext cx="22" cy="71"/>
              </a:xfrm>
              <a:prstGeom prst="line">
                <a:avLst/>
              </a:prstGeom>
              <a:noFill/>
              <a:ln w="11113">
                <a:solidFill>
                  <a:srgbClr val="0000FF"/>
                </a:solidFill>
                <a:round/>
                <a:headEnd/>
                <a:tailEnd/>
              </a:ln>
            </p:spPr>
            <p:txBody>
              <a:bodyPr/>
              <a:lstStyle/>
              <a:p>
                <a:endParaRPr lang="it-IT"/>
              </a:p>
            </p:txBody>
          </p:sp>
          <p:sp>
            <p:nvSpPr>
              <p:cNvPr id="107178" name="Line 682"/>
              <p:cNvSpPr>
                <a:spLocks noChangeShapeType="1"/>
              </p:cNvSpPr>
              <p:nvPr/>
            </p:nvSpPr>
            <p:spPr bwMode="auto">
              <a:xfrm>
                <a:off x="3246" y="3524"/>
                <a:ext cx="22" cy="1"/>
              </a:xfrm>
              <a:prstGeom prst="line">
                <a:avLst/>
              </a:prstGeom>
              <a:noFill/>
              <a:ln w="11113">
                <a:solidFill>
                  <a:srgbClr val="0000FF"/>
                </a:solidFill>
                <a:round/>
                <a:headEnd/>
                <a:tailEnd/>
              </a:ln>
            </p:spPr>
            <p:txBody>
              <a:bodyPr/>
              <a:lstStyle/>
              <a:p>
                <a:endParaRPr lang="it-IT"/>
              </a:p>
            </p:txBody>
          </p:sp>
          <p:sp>
            <p:nvSpPr>
              <p:cNvPr id="107179" name="Line 683"/>
              <p:cNvSpPr>
                <a:spLocks noChangeShapeType="1"/>
              </p:cNvSpPr>
              <p:nvPr/>
            </p:nvSpPr>
            <p:spPr bwMode="auto">
              <a:xfrm>
                <a:off x="3268" y="3524"/>
                <a:ext cx="21" cy="5"/>
              </a:xfrm>
              <a:prstGeom prst="line">
                <a:avLst/>
              </a:prstGeom>
              <a:noFill/>
              <a:ln w="11113">
                <a:solidFill>
                  <a:srgbClr val="0000FF"/>
                </a:solidFill>
                <a:round/>
                <a:headEnd/>
                <a:tailEnd/>
              </a:ln>
            </p:spPr>
            <p:txBody>
              <a:bodyPr/>
              <a:lstStyle/>
              <a:p>
                <a:endParaRPr lang="it-IT"/>
              </a:p>
            </p:txBody>
          </p:sp>
          <p:sp>
            <p:nvSpPr>
              <p:cNvPr id="107180" name="Line 684"/>
              <p:cNvSpPr>
                <a:spLocks noChangeShapeType="1"/>
              </p:cNvSpPr>
              <p:nvPr/>
            </p:nvSpPr>
            <p:spPr bwMode="auto">
              <a:xfrm>
                <a:off x="3289" y="3529"/>
                <a:ext cx="22" cy="1"/>
              </a:xfrm>
              <a:prstGeom prst="line">
                <a:avLst/>
              </a:prstGeom>
              <a:noFill/>
              <a:ln w="11113">
                <a:solidFill>
                  <a:srgbClr val="0000FF"/>
                </a:solidFill>
                <a:round/>
                <a:headEnd/>
                <a:tailEnd/>
              </a:ln>
            </p:spPr>
            <p:txBody>
              <a:bodyPr/>
              <a:lstStyle/>
              <a:p>
                <a:endParaRPr lang="it-IT"/>
              </a:p>
            </p:txBody>
          </p:sp>
          <p:sp>
            <p:nvSpPr>
              <p:cNvPr id="107181" name="Line 685"/>
              <p:cNvSpPr>
                <a:spLocks noChangeShapeType="1"/>
              </p:cNvSpPr>
              <p:nvPr/>
            </p:nvSpPr>
            <p:spPr bwMode="auto">
              <a:xfrm>
                <a:off x="3311" y="3529"/>
                <a:ext cx="22" cy="7"/>
              </a:xfrm>
              <a:prstGeom prst="line">
                <a:avLst/>
              </a:prstGeom>
              <a:noFill/>
              <a:ln w="11113">
                <a:solidFill>
                  <a:srgbClr val="0000FF"/>
                </a:solidFill>
                <a:round/>
                <a:headEnd/>
                <a:tailEnd/>
              </a:ln>
            </p:spPr>
            <p:txBody>
              <a:bodyPr/>
              <a:lstStyle/>
              <a:p>
                <a:endParaRPr lang="it-IT"/>
              </a:p>
            </p:txBody>
          </p:sp>
          <p:sp>
            <p:nvSpPr>
              <p:cNvPr id="107182" name="Line 686"/>
              <p:cNvSpPr>
                <a:spLocks noChangeShapeType="1"/>
              </p:cNvSpPr>
              <p:nvPr/>
            </p:nvSpPr>
            <p:spPr bwMode="auto">
              <a:xfrm>
                <a:off x="3333" y="3536"/>
                <a:ext cx="21" cy="1"/>
              </a:xfrm>
              <a:prstGeom prst="line">
                <a:avLst/>
              </a:prstGeom>
              <a:noFill/>
              <a:ln w="11113">
                <a:solidFill>
                  <a:srgbClr val="0000FF"/>
                </a:solidFill>
                <a:round/>
                <a:headEnd/>
                <a:tailEnd/>
              </a:ln>
            </p:spPr>
            <p:txBody>
              <a:bodyPr/>
              <a:lstStyle/>
              <a:p>
                <a:endParaRPr lang="it-IT"/>
              </a:p>
            </p:txBody>
          </p:sp>
          <p:sp>
            <p:nvSpPr>
              <p:cNvPr id="107183" name="Line 687"/>
              <p:cNvSpPr>
                <a:spLocks noChangeShapeType="1"/>
              </p:cNvSpPr>
              <p:nvPr/>
            </p:nvSpPr>
            <p:spPr bwMode="auto">
              <a:xfrm>
                <a:off x="3354" y="3536"/>
                <a:ext cx="22" cy="1"/>
              </a:xfrm>
              <a:prstGeom prst="line">
                <a:avLst/>
              </a:prstGeom>
              <a:noFill/>
              <a:ln w="11113">
                <a:solidFill>
                  <a:srgbClr val="0000FF"/>
                </a:solidFill>
                <a:round/>
                <a:headEnd/>
                <a:tailEnd/>
              </a:ln>
            </p:spPr>
            <p:txBody>
              <a:bodyPr/>
              <a:lstStyle/>
              <a:p>
                <a:endParaRPr lang="it-IT"/>
              </a:p>
            </p:txBody>
          </p:sp>
          <p:sp>
            <p:nvSpPr>
              <p:cNvPr id="107184" name="Line 688"/>
              <p:cNvSpPr>
                <a:spLocks noChangeShapeType="1"/>
              </p:cNvSpPr>
              <p:nvPr/>
            </p:nvSpPr>
            <p:spPr bwMode="auto">
              <a:xfrm flipV="1">
                <a:off x="3376" y="3020"/>
                <a:ext cx="22" cy="516"/>
              </a:xfrm>
              <a:prstGeom prst="line">
                <a:avLst/>
              </a:prstGeom>
              <a:noFill/>
              <a:ln w="11113">
                <a:solidFill>
                  <a:srgbClr val="0000FF"/>
                </a:solidFill>
                <a:round/>
                <a:headEnd/>
                <a:tailEnd/>
              </a:ln>
            </p:spPr>
            <p:txBody>
              <a:bodyPr/>
              <a:lstStyle/>
              <a:p>
                <a:endParaRPr lang="it-IT"/>
              </a:p>
            </p:txBody>
          </p:sp>
          <p:sp>
            <p:nvSpPr>
              <p:cNvPr id="107185" name="Line 689"/>
              <p:cNvSpPr>
                <a:spLocks noChangeShapeType="1"/>
              </p:cNvSpPr>
              <p:nvPr/>
            </p:nvSpPr>
            <p:spPr bwMode="auto">
              <a:xfrm flipV="1">
                <a:off x="3398" y="2446"/>
                <a:ext cx="21" cy="574"/>
              </a:xfrm>
              <a:prstGeom prst="line">
                <a:avLst/>
              </a:prstGeom>
              <a:noFill/>
              <a:ln w="11113">
                <a:solidFill>
                  <a:srgbClr val="0000FF"/>
                </a:solidFill>
                <a:round/>
                <a:headEnd/>
                <a:tailEnd/>
              </a:ln>
            </p:spPr>
            <p:txBody>
              <a:bodyPr/>
              <a:lstStyle/>
              <a:p>
                <a:endParaRPr lang="it-IT"/>
              </a:p>
            </p:txBody>
          </p:sp>
          <p:sp>
            <p:nvSpPr>
              <p:cNvPr id="107186" name="Line 690"/>
              <p:cNvSpPr>
                <a:spLocks noChangeShapeType="1"/>
              </p:cNvSpPr>
              <p:nvPr/>
            </p:nvSpPr>
            <p:spPr bwMode="auto">
              <a:xfrm flipV="1">
                <a:off x="3419" y="1980"/>
                <a:ext cx="22" cy="466"/>
              </a:xfrm>
              <a:prstGeom prst="line">
                <a:avLst/>
              </a:prstGeom>
              <a:noFill/>
              <a:ln w="11113">
                <a:solidFill>
                  <a:srgbClr val="0000FF"/>
                </a:solidFill>
                <a:round/>
                <a:headEnd/>
                <a:tailEnd/>
              </a:ln>
            </p:spPr>
            <p:txBody>
              <a:bodyPr/>
              <a:lstStyle/>
              <a:p>
                <a:endParaRPr lang="it-IT"/>
              </a:p>
            </p:txBody>
          </p:sp>
          <p:sp>
            <p:nvSpPr>
              <p:cNvPr id="107187" name="Line 691"/>
              <p:cNvSpPr>
                <a:spLocks noChangeShapeType="1"/>
              </p:cNvSpPr>
              <p:nvPr/>
            </p:nvSpPr>
            <p:spPr bwMode="auto">
              <a:xfrm>
                <a:off x="3441" y="1980"/>
                <a:ext cx="21" cy="284"/>
              </a:xfrm>
              <a:prstGeom prst="line">
                <a:avLst/>
              </a:prstGeom>
              <a:noFill/>
              <a:ln w="11113">
                <a:solidFill>
                  <a:srgbClr val="0000FF"/>
                </a:solidFill>
                <a:round/>
                <a:headEnd/>
                <a:tailEnd/>
              </a:ln>
            </p:spPr>
            <p:txBody>
              <a:bodyPr/>
              <a:lstStyle/>
              <a:p>
                <a:endParaRPr lang="it-IT"/>
              </a:p>
            </p:txBody>
          </p:sp>
          <p:sp>
            <p:nvSpPr>
              <p:cNvPr id="107188" name="Line 692"/>
              <p:cNvSpPr>
                <a:spLocks noChangeShapeType="1"/>
              </p:cNvSpPr>
              <p:nvPr/>
            </p:nvSpPr>
            <p:spPr bwMode="auto">
              <a:xfrm>
                <a:off x="3462" y="2264"/>
                <a:ext cx="22" cy="45"/>
              </a:xfrm>
              <a:prstGeom prst="line">
                <a:avLst/>
              </a:prstGeom>
              <a:noFill/>
              <a:ln w="11113">
                <a:solidFill>
                  <a:srgbClr val="0000FF"/>
                </a:solidFill>
                <a:round/>
                <a:headEnd/>
                <a:tailEnd/>
              </a:ln>
            </p:spPr>
            <p:txBody>
              <a:bodyPr/>
              <a:lstStyle/>
              <a:p>
                <a:endParaRPr lang="it-IT"/>
              </a:p>
            </p:txBody>
          </p:sp>
          <p:sp>
            <p:nvSpPr>
              <p:cNvPr id="107189" name="Line 693"/>
              <p:cNvSpPr>
                <a:spLocks noChangeShapeType="1"/>
              </p:cNvSpPr>
              <p:nvPr/>
            </p:nvSpPr>
            <p:spPr bwMode="auto">
              <a:xfrm flipV="1">
                <a:off x="3484" y="2271"/>
                <a:ext cx="22" cy="38"/>
              </a:xfrm>
              <a:prstGeom prst="line">
                <a:avLst/>
              </a:prstGeom>
              <a:noFill/>
              <a:ln w="11113">
                <a:solidFill>
                  <a:srgbClr val="0000FF"/>
                </a:solidFill>
                <a:round/>
                <a:headEnd/>
                <a:tailEnd/>
              </a:ln>
            </p:spPr>
            <p:txBody>
              <a:bodyPr/>
              <a:lstStyle/>
              <a:p>
                <a:endParaRPr lang="it-IT"/>
              </a:p>
            </p:txBody>
          </p:sp>
          <p:sp>
            <p:nvSpPr>
              <p:cNvPr id="107190" name="Line 694"/>
              <p:cNvSpPr>
                <a:spLocks noChangeShapeType="1"/>
              </p:cNvSpPr>
              <p:nvPr/>
            </p:nvSpPr>
            <p:spPr bwMode="auto">
              <a:xfrm>
                <a:off x="3506" y="2271"/>
                <a:ext cx="21" cy="90"/>
              </a:xfrm>
              <a:prstGeom prst="line">
                <a:avLst/>
              </a:prstGeom>
              <a:noFill/>
              <a:ln w="11113">
                <a:solidFill>
                  <a:srgbClr val="0000FF"/>
                </a:solidFill>
                <a:round/>
                <a:headEnd/>
                <a:tailEnd/>
              </a:ln>
            </p:spPr>
            <p:txBody>
              <a:bodyPr/>
              <a:lstStyle/>
              <a:p>
                <a:endParaRPr lang="it-IT"/>
              </a:p>
            </p:txBody>
          </p:sp>
          <p:sp>
            <p:nvSpPr>
              <p:cNvPr id="107191" name="Line 695"/>
              <p:cNvSpPr>
                <a:spLocks noChangeShapeType="1"/>
              </p:cNvSpPr>
              <p:nvPr/>
            </p:nvSpPr>
            <p:spPr bwMode="auto">
              <a:xfrm flipV="1">
                <a:off x="3527" y="2359"/>
                <a:ext cx="22" cy="2"/>
              </a:xfrm>
              <a:prstGeom prst="line">
                <a:avLst/>
              </a:prstGeom>
              <a:noFill/>
              <a:ln w="11113">
                <a:solidFill>
                  <a:srgbClr val="0000FF"/>
                </a:solidFill>
                <a:round/>
                <a:headEnd/>
                <a:tailEnd/>
              </a:ln>
            </p:spPr>
            <p:txBody>
              <a:bodyPr/>
              <a:lstStyle/>
              <a:p>
                <a:endParaRPr lang="it-IT"/>
              </a:p>
            </p:txBody>
          </p:sp>
          <p:sp>
            <p:nvSpPr>
              <p:cNvPr id="107192" name="Line 696"/>
              <p:cNvSpPr>
                <a:spLocks noChangeShapeType="1"/>
              </p:cNvSpPr>
              <p:nvPr/>
            </p:nvSpPr>
            <p:spPr bwMode="auto">
              <a:xfrm flipV="1">
                <a:off x="3549" y="2338"/>
                <a:ext cx="22" cy="21"/>
              </a:xfrm>
              <a:prstGeom prst="line">
                <a:avLst/>
              </a:prstGeom>
              <a:noFill/>
              <a:ln w="11113">
                <a:solidFill>
                  <a:srgbClr val="0000FF"/>
                </a:solidFill>
                <a:round/>
                <a:headEnd/>
                <a:tailEnd/>
              </a:ln>
            </p:spPr>
            <p:txBody>
              <a:bodyPr/>
              <a:lstStyle/>
              <a:p>
                <a:endParaRPr lang="it-IT"/>
              </a:p>
            </p:txBody>
          </p:sp>
          <p:sp>
            <p:nvSpPr>
              <p:cNvPr id="107193" name="Line 697"/>
              <p:cNvSpPr>
                <a:spLocks noChangeShapeType="1"/>
              </p:cNvSpPr>
              <p:nvPr/>
            </p:nvSpPr>
            <p:spPr bwMode="auto">
              <a:xfrm>
                <a:off x="3571" y="2338"/>
                <a:ext cx="21" cy="38"/>
              </a:xfrm>
              <a:prstGeom prst="line">
                <a:avLst/>
              </a:prstGeom>
              <a:noFill/>
              <a:ln w="11113">
                <a:solidFill>
                  <a:srgbClr val="0000FF"/>
                </a:solidFill>
                <a:round/>
                <a:headEnd/>
                <a:tailEnd/>
              </a:ln>
            </p:spPr>
            <p:txBody>
              <a:bodyPr/>
              <a:lstStyle/>
              <a:p>
                <a:endParaRPr lang="it-IT"/>
              </a:p>
            </p:txBody>
          </p:sp>
          <p:sp>
            <p:nvSpPr>
              <p:cNvPr id="107194" name="Line 698"/>
              <p:cNvSpPr>
                <a:spLocks noChangeShapeType="1"/>
              </p:cNvSpPr>
              <p:nvPr/>
            </p:nvSpPr>
            <p:spPr bwMode="auto">
              <a:xfrm>
                <a:off x="3592" y="2376"/>
                <a:ext cx="22" cy="18"/>
              </a:xfrm>
              <a:prstGeom prst="line">
                <a:avLst/>
              </a:prstGeom>
              <a:noFill/>
              <a:ln w="11113">
                <a:solidFill>
                  <a:srgbClr val="0000FF"/>
                </a:solidFill>
                <a:round/>
                <a:headEnd/>
                <a:tailEnd/>
              </a:ln>
            </p:spPr>
            <p:txBody>
              <a:bodyPr/>
              <a:lstStyle/>
              <a:p>
                <a:endParaRPr lang="it-IT"/>
              </a:p>
            </p:txBody>
          </p:sp>
          <p:sp>
            <p:nvSpPr>
              <p:cNvPr id="107195" name="Line 699"/>
              <p:cNvSpPr>
                <a:spLocks noChangeShapeType="1"/>
              </p:cNvSpPr>
              <p:nvPr/>
            </p:nvSpPr>
            <p:spPr bwMode="auto">
              <a:xfrm flipV="1">
                <a:off x="3614" y="2354"/>
                <a:ext cx="21" cy="40"/>
              </a:xfrm>
              <a:prstGeom prst="line">
                <a:avLst/>
              </a:prstGeom>
              <a:noFill/>
              <a:ln w="11113">
                <a:solidFill>
                  <a:srgbClr val="0000FF"/>
                </a:solidFill>
                <a:round/>
                <a:headEnd/>
                <a:tailEnd/>
              </a:ln>
            </p:spPr>
            <p:txBody>
              <a:bodyPr/>
              <a:lstStyle/>
              <a:p>
                <a:endParaRPr lang="it-IT"/>
              </a:p>
            </p:txBody>
          </p:sp>
          <p:sp>
            <p:nvSpPr>
              <p:cNvPr id="107196" name="Line 700"/>
              <p:cNvSpPr>
                <a:spLocks noChangeShapeType="1"/>
              </p:cNvSpPr>
              <p:nvPr/>
            </p:nvSpPr>
            <p:spPr bwMode="auto">
              <a:xfrm flipV="1">
                <a:off x="3635" y="2289"/>
                <a:ext cx="22" cy="65"/>
              </a:xfrm>
              <a:prstGeom prst="line">
                <a:avLst/>
              </a:prstGeom>
              <a:noFill/>
              <a:ln w="11113">
                <a:solidFill>
                  <a:srgbClr val="0000FF"/>
                </a:solidFill>
                <a:round/>
                <a:headEnd/>
                <a:tailEnd/>
              </a:ln>
            </p:spPr>
            <p:txBody>
              <a:bodyPr/>
              <a:lstStyle/>
              <a:p>
                <a:endParaRPr lang="it-IT"/>
              </a:p>
            </p:txBody>
          </p:sp>
          <p:sp>
            <p:nvSpPr>
              <p:cNvPr id="107197" name="Line 701"/>
              <p:cNvSpPr>
                <a:spLocks noChangeShapeType="1"/>
              </p:cNvSpPr>
              <p:nvPr/>
            </p:nvSpPr>
            <p:spPr bwMode="auto">
              <a:xfrm flipV="1">
                <a:off x="3657" y="2285"/>
                <a:ext cx="22" cy="4"/>
              </a:xfrm>
              <a:prstGeom prst="line">
                <a:avLst/>
              </a:prstGeom>
              <a:noFill/>
              <a:ln w="11113">
                <a:solidFill>
                  <a:srgbClr val="0000FF"/>
                </a:solidFill>
                <a:round/>
                <a:headEnd/>
                <a:tailEnd/>
              </a:ln>
            </p:spPr>
            <p:txBody>
              <a:bodyPr/>
              <a:lstStyle/>
              <a:p>
                <a:endParaRPr lang="it-IT"/>
              </a:p>
            </p:txBody>
          </p:sp>
          <p:sp>
            <p:nvSpPr>
              <p:cNvPr id="107198" name="Line 702"/>
              <p:cNvSpPr>
                <a:spLocks noChangeShapeType="1"/>
              </p:cNvSpPr>
              <p:nvPr/>
            </p:nvSpPr>
            <p:spPr bwMode="auto">
              <a:xfrm flipV="1">
                <a:off x="3679" y="2269"/>
                <a:ext cx="23" cy="16"/>
              </a:xfrm>
              <a:prstGeom prst="line">
                <a:avLst/>
              </a:prstGeom>
              <a:noFill/>
              <a:ln w="11113">
                <a:solidFill>
                  <a:srgbClr val="0000FF"/>
                </a:solidFill>
                <a:round/>
                <a:headEnd/>
                <a:tailEnd/>
              </a:ln>
            </p:spPr>
            <p:txBody>
              <a:bodyPr/>
              <a:lstStyle/>
              <a:p>
                <a:endParaRPr lang="it-IT"/>
              </a:p>
            </p:txBody>
          </p:sp>
          <p:sp>
            <p:nvSpPr>
              <p:cNvPr id="107199" name="Line 703"/>
              <p:cNvSpPr>
                <a:spLocks noChangeShapeType="1"/>
              </p:cNvSpPr>
              <p:nvPr/>
            </p:nvSpPr>
            <p:spPr bwMode="auto">
              <a:xfrm flipV="1">
                <a:off x="3702" y="2137"/>
                <a:ext cx="22" cy="132"/>
              </a:xfrm>
              <a:prstGeom prst="line">
                <a:avLst/>
              </a:prstGeom>
              <a:noFill/>
              <a:ln w="11113">
                <a:solidFill>
                  <a:srgbClr val="0000FF"/>
                </a:solidFill>
                <a:round/>
                <a:headEnd/>
                <a:tailEnd/>
              </a:ln>
            </p:spPr>
            <p:txBody>
              <a:bodyPr/>
              <a:lstStyle/>
              <a:p>
                <a:endParaRPr lang="it-IT"/>
              </a:p>
            </p:txBody>
          </p:sp>
          <p:sp>
            <p:nvSpPr>
              <p:cNvPr id="107200" name="Line 704"/>
              <p:cNvSpPr>
                <a:spLocks noChangeShapeType="1"/>
              </p:cNvSpPr>
              <p:nvPr/>
            </p:nvSpPr>
            <p:spPr bwMode="auto">
              <a:xfrm flipV="1">
                <a:off x="3724" y="2045"/>
                <a:ext cx="21" cy="92"/>
              </a:xfrm>
              <a:prstGeom prst="line">
                <a:avLst/>
              </a:prstGeom>
              <a:noFill/>
              <a:ln w="11113">
                <a:solidFill>
                  <a:srgbClr val="0000FF"/>
                </a:solidFill>
                <a:round/>
                <a:headEnd/>
                <a:tailEnd/>
              </a:ln>
            </p:spPr>
            <p:txBody>
              <a:bodyPr/>
              <a:lstStyle/>
              <a:p>
                <a:endParaRPr lang="it-IT"/>
              </a:p>
            </p:txBody>
          </p:sp>
          <p:sp>
            <p:nvSpPr>
              <p:cNvPr id="107201" name="Line 705"/>
              <p:cNvSpPr>
                <a:spLocks noChangeShapeType="1"/>
              </p:cNvSpPr>
              <p:nvPr/>
            </p:nvSpPr>
            <p:spPr bwMode="auto">
              <a:xfrm flipV="1">
                <a:off x="3745" y="2009"/>
                <a:ext cx="22" cy="36"/>
              </a:xfrm>
              <a:prstGeom prst="line">
                <a:avLst/>
              </a:prstGeom>
              <a:noFill/>
              <a:ln w="11113">
                <a:solidFill>
                  <a:srgbClr val="0000FF"/>
                </a:solidFill>
                <a:round/>
                <a:headEnd/>
                <a:tailEnd/>
              </a:ln>
            </p:spPr>
            <p:txBody>
              <a:bodyPr/>
              <a:lstStyle/>
              <a:p>
                <a:endParaRPr lang="it-IT"/>
              </a:p>
            </p:txBody>
          </p:sp>
          <p:sp>
            <p:nvSpPr>
              <p:cNvPr id="107202" name="Line 706"/>
              <p:cNvSpPr>
                <a:spLocks noChangeShapeType="1"/>
              </p:cNvSpPr>
              <p:nvPr/>
            </p:nvSpPr>
            <p:spPr bwMode="auto">
              <a:xfrm>
                <a:off x="3767" y="2009"/>
                <a:ext cx="22" cy="112"/>
              </a:xfrm>
              <a:prstGeom prst="line">
                <a:avLst/>
              </a:prstGeom>
              <a:noFill/>
              <a:ln w="11113">
                <a:solidFill>
                  <a:srgbClr val="0000FF"/>
                </a:solidFill>
                <a:round/>
                <a:headEnd/>
                <a:tailEnd/>
              </a:ln>
            </p:spPr>
            <p:txBody>
              <a:bodyPr/>
              <a:lstStyle/>
              <a:p>
                <a:endParaRPr lang="it-IT"/>
              </a:p>
            </p:txBody>
          </p:sp>
          <p:sp>
            <p:nvSpPr>
              <p:cNvPr id="107203" name="Line 707"/>
              <p:cNvSpPr>
                <a:spLocks noChangeShapeType="1"/>
              </p:cNvSpPr>
              <p:nvPr/>
            </p:nvSpPr>
            <p:spPr bwMode="auto">
              <a:xfrm>
                <a:off x="3789" y="2121"/>
                <a:ext cx="21" cy="1"/>
              </a:xfrm>
              <a:prstGeom prst="line">
                <a:avLst/>
              </a:prstGeom>
              <a:noFill/>
              <a:ln w="11113">
                <a:solidFill>
                  <a:srgbClr val="0000FF"/>
                </a:solidFill>
                <a:round/>
                <a:headEnd/>
                <a:tailEnd/>
              </a:ln>
            </p:spPr>
            <p:txBody>
              <a:bodyPr/>
              <a:lstStyle/>
              <a:p>
                <a:endParaRPr lang="it-IT"/>
              </a:p>
            </p:txBody>
          </p:sp>
          <p:sp>
            <p:nvSpPr>
              <p:cNvPr id="107204" name="Line 708"/>
              <p:cNvSpPr>
                <a:spLocks noChangeShapeType="1"/>
              </p:cNvSpPr>
              <p:nvPr/>
            </p:nvSpPr>
            <p:spPr bwMode="auto">
              <a:xfrm>
                <a:off x="3810" y="2121"/>
                <a:ext cx="22" cy="7"/>
              </a:xfrm>
              <a:prstGeom prst="line">
                <a:avLst/>
              </a:prstGeom>
              <a:noFill/>
              <a:ln w="11113">
                <a:solidFill>
                  <a:srgbClr val="0000FF"/>
                </a:solidFill>
                <a:round/>
                <a:headEnd/>
                <a:tailEnd/>
              </a:ln>
            </p:spPr>
            <p:txBody>
              <a:bodyPr/>
              <a:lstStyle/>
              <a:p>
                <a:endParaRPr lang="it-IT"/>
              </a:p>
            </p:txBody>
          </p:sp>
          <p:sp>
            <p:nvSpPr>
              <p:cNvPr id="107205" name="Line 709"/>
              <p:cNvSpPr>
                <a:spLocks noChangeShapeType="1"/>
              </p:cNvSpPr>
              <p:nvPr/>
            </p:nvSpPr>
            <p:spPr bwMode="auto">
              <a:xfrm>
                <a:off x="3832" y="2128"/>
                <a:ext cx="22" cy="44"/>
              </a:xfrm>
              <a:prstGeom prst="line">
                <a:avLst/>
              </a:prstGeom>
              <a:noFill/>
              <a:ln w="11113">
                <a:solidFill>
                  <a:srgbClr val="0000FF"/>
                </a:solidFill>
                <a:round/>
                <a:headEnd/>
                <a:tailEnd/>
              </a:ln>
            </p:spPr>
            <p:txBody>
              <a:bodyPr/>
              <a:lstStyle/>
              <a:p>
                <a:endParaRPr lang="it-IT"/>
              </a:p>
            </p:txBody>
          </p:sp>
          <p:sp>
            <p:nvSpPr>
              <p:cNvPr id="107206" name="Line 710"/>
              <p:cNvSpPr>
                <a:spLocks noChangeShapeType="1"/>
              </p:cNvSpPr>
              <p:nvPr/>
            </p:nvSpPr>
            <p:spPr bwMode="auto">
              <a:xfrm flipV="1">
                <a:off x="3854" y="2161"/>
                <a:ext cx="21" cy="11"/>
              </a:xfrm>
              <a:prstGeom prst="line">
                <a:avLst/>
              </a:prstGeom>
              <a:noFill/>
              <a:ln w="11113">
                <a:solidFill>
                  <a:srgbClr val="0000FF"/>
                </a:solidFill>
                <a:round/>
                <a:headEnd/>
                <a:tailEnd/>
              </a:ln>
            </p:spPr>
            <p:txBody>
              <a:bodyPr/>
              <a:lstStyle/>
              <a:p>
                <a:endParaRPr lang="it-IT"/>
              </a:p>
            </p:txBody>
          </p:sp>
          <p:sp>
            <p:nvSpPr>
              <p:cNvPr id="107207" name="Line 711"/>
              <p:cNvSpPr>
                <a:spLocks noChangeShapeType="1"/>
              </p:cNvSpPr>
              <p:nvPr/>
            </p:nvSpPr>
            <p:spPr bwMode="auto">
              <a:xfrm flipV="1">
                <a:off x="3875" y="2134"/>
                <a:ext cx="22" cy="27"/>
              </a:xfrm>
              <a:prstGeom prst="line">
                <a:avLst/>
              </a:prstGeom>
              <a:noFill/>
              <a:ln w="11113">
                <a:solidFill>
                  <a:srgbClr val="0000FF"/>
                </a:solidFill>
                <a:round/>
                <a:headEnd/>
                <a:tailEnd/>
              </a:ln>
            </p:spPr>
            <p:txBody>
              <a:bodyPr/>
              <a:lstStyle/>
              <a:p>
                <a:endParaRPr lang="it-IT"/>
              </a:p>
            </p:txBody>
          </p:sp>
          <p:sp>
            <p:nvSpPr>
              <p:cNvPr id="107208" name="Line 712"/>
              <p:cNvSpPr>
                <a:spLocks noChangeShapeType="1"/>
              </p:cNvSpPr>
              <p:nvPr/>
            </p:nvSpPr>
            <p:spPr bwMode="auto">
              <a:xfrm flipV="1">
                <a:off x="3897" y="2103"/>
                <a:ext cx="21" cy="31"/>
              </a:xfrm>
              <a:prstGeom prst="line">
                <a:avLst/>
              </a:prstGeom>
              <a:noFill/>
              <a:ln w="11113">
                <a:solidFill>
                  <a:srgbClr val="0000FF"/>
                </a:solidFill>
                <a:round/>
                <a:headEnd/>
                <a:tailEnd/>
              </a:ln>
            </p:spPr>
            <p:txBody>
              <a:bodyPr/>
              <a:lstStyle/>
              <a:p>
                <a:endParaRPr lang="it-IT"/>
              </a:p>
            </p:txBody>
          </p:sp>
          <p:sp>
            <p:nvSpPr>
              <p:cNvPr id="107209" name="Line 713"/>
              <p:cNvSpPr>
                <a:spLocks noChangeShapeType="1"/>
              </p:cNvSpPr>
              <p:nvPr/>
            </p:nvSpPr>
            <p:spPr bwMode="auto">
              <a:xfrm>
                <a:off x="3918" y="2103"/>
                <a:ext cx="22" cy="67"/>
              </a:xfrm>
              <a:prstGeom prst="line">
                <a:avLst/>
              </a:prstGeom>
              <a:noFill/>
              <a:ln w="11113">
                <a:solidFill>
                  <a:srgbClr val="0000FF"/>
                </a:solidFill>
                <a:round/>
                <a:headEnd/>
                <a:tailEnd/>
              </a:ln>
            </p:spPr>
            <p:txBody>
              <a:bodyPr/>
              <a:lstStyle/>
              <a:p>
                <a:endParaRPr lang="it-IT"/>
              </a:p>
            </p:txBody>
          </p:sp>
          <p:sp>
            <p:nvSpPr>
              <p:cNvPr id="107210" name="Line 714"/>
              <p:cNvSpPr>
                <a:spLocks noChangeShapeType="1"/>
              </p:cNvSpPr>
              <p:nvPr/>
            </p:nvSpPr>
            <p:spPr bwMode="auto">
              <a:xfrm>
                <a:off x="3940" y="2170"/>
                <a:ext cx="22" cy="1"/>
              </a:xfrm>
              <a:prstGeom prst="line">
                <a:avLst/>
              </a:prstGeom>
              <a:noFill/>
              <a:ln w="11113">
                <a:solidFill>
                  <a:srgbClr val="0000FF"/>
                </a:solidFill>
                <a:round/>
                <a:headEnd/>
                <a:tailEnd/>
              </a:ln>
            </p:spPr>
            <p:txBody>
              <a:bodyPr/>
              <a:lstStyle/>
              <a:p>
                <a:endParaRPr lang="it-IT"/>
              </a:p>
            </p:txBody>
          </p:sp>
          <p:sp>
            <p:nvSpPr>
              <p:cNvPr id="107211" name="Line 715"/>
              <p:cNvSpPr>
                <a:spLocks noChangeShapeType="1"/>
              </p:cNvSpPr>
              <p:nvPr/>
            </p:nvSpPr>
            <p:spPr bwMode="auto">
              <a:xfrm flipV="1">
                <a:off x="3962" y="2114"/>
                <a:ext cx="21" cy="56"/>
              </a:xfrm>
              <a:prstGeom prst="line">
                <a:avLst/>
              </a:prstGeom>
              <a:noFill/>
              <a:ln w="11113">
                <a:solidFill>
                  <a:srgbClr val="0000FF"/>
                </a:solidFill>
                <a:round/>
                <a:headEnd/>
                <a:tailEnd/>
              </a:ln>
            </p:spPr>
            <p:txBody>
              <a:bodyPr/>
              <a:lstStyle/>
              <a:p>
                <a:endParaRPr lang="it-IT"/>
              </a:p>
            </p:txBody>
          </p:sp>
          <p:sp>
            <p:nvSpPr>
              <p:cNvPr id="107212" name="Line 716"/>
              <p:cNvSpPr>
                <a:spLocks noChangeShapeType="1"/>
              </p:cNvSpPr>
              <p:nvPr/>
            </p:nvSpPr>
            <p:spPr bwMode="auto">
              <a:xfrm>
                <a:off x="3983" y="2114"/>
                <a:ext cx="22" cy="34"/>
              </a:xfrm>
              <a:prstGeom prst="line">
                <a:avLst/>
              </a:prstGeom>
              <a:noFill/>
              <a:ln w="11113">
                <a:solidFill>
                  <a:srgbClr val="0000FF"/>
                </a:solidFill>
                <a:round/>
                <a:headEnd/>
                <a:tailEnd/>
              </a:ln>
            </p:spPr>
            <p:txBody>
              <a:bodyPr/>
              <a:lstStyle/>
              <a:p>
                <a:endParaRPr lang="it-IT"/>
              </a:p>
            </p:txBody>
          </p:sp>
          <p:sp>
            <p:nvSpPr>
              <p:cNvPr id="107213" name="Line 717"/>
              <p:cNvSpPr>
                <a:spLocks noChangeShapeType="1"/>
              </p:cNvSpPr>
              <p:nvPr/>
            </p:nvSpPr>
            <p:spPr bwMode="auto">
              <a:xfrm flipV="1">
                <a:off x="4005" y="2134"/>
                <a:ext cx="22" cy="14"/>
              </a:xfrm>
              <a:prstGeom prst="line">
                <a:avLst/>
              </a:prstGeom>
              <a:noFill/>
              <a:ln w="11113">
                <a:solidFill>
                  <a:srgbClr val="0000FF"/>
                </a:solidFill>
                <a:round/>
                <a:headEnd/>
                <a:tailEnd/>
              </a:ln>
            </p:spPr>
            <p:txBody>
              <a:bodyPr/>
              <a:lstStyle/>
              <a:p>
                <a:endParaRPr lang="it-IT"/>
              </a:p>
            </p:txBody>
          </p:sp>
          <p:sp>
            <p:nvSpPr>
              <p:cNvPr id="107214" name="Line 718"/>
              <p:cNvSpPr>
                <a:spLocks noChangeShapeType="1"/>
              </p:cNvSpPr>
              <p:nvPr/>
            </p:nvSpPr>
            <p:spPr bwMode="auto">
              <a:xfrm>
                <a:off x="4027" y="2134"/>
                <a:ext cx="21" cy="3"/>
              </a:xfrm>
              <a:prstGeom prst="line">
                <a:avLst/>
              </a:prstGeom>
              <a:noFill/>
              <a:ln w="11113">
                <a:solidFill>
                  <a:srgbClr val="0000FF"/>
                </a:solidFill>
                <a:round/>
                <a:headEnd/>
                <a:tailEnd/>
              </a:ln>
            </p:spPr>
            <p:txBody>
              <a:bodyPr/>
              <a:lstStyle/>
              <a:p>
                <a:endParaRPr lang="it-IT"/>
              </a:p>
            </p:txBody>
          </p:sp>
          <p:sp>
            <p:nvSpPr>
              <p:cNvPr id="107215" name="Line 719"/>
              <p:cNvSpPr>
                <a:spLocks noChangeShapeType="1"/>
              </p:cNvSpPr>
              <p:nvPr/>
            </p:nvSpPr>
            <p:spPr bwMode="auto">
              <a:xfrm flipV="1">
                <a:off x="4048" y="2031"/>
                <a:ext cx="22" cy="106"/>
              </a:xfrm>
              <a:prstGeom prst="line">
                <a:avLst/>
              </a:prstGeom>
              <a:noFill/>
              <a:ln w="11113">
                <a:solidFill>
                  <a:srgbClr val="0000FF"/>
                </a:solidFill>
                <a:round/>
                <a:headEnd/>
                <a:tailEnd/>
              </a:ln>
            </p:spPr>
            <p:txBody>
              <a:bodyPr/>
              <a:lstStyle/>
              <a:p>
                <a:endParaRPr lang="it-IT"/>
              </a:p>
            </p:txBody>
          </p:sp>
          <p:sp>
            <p:nvSpPr>
              <p:cNvPr id="107216" name="Line 720"/>
              <p:cNvSpPr>
                <a:spLocks noChangeShapeType="1"/>
              </p:cNvSpPr>
              <p:nvPr/>
            </p:nvSpPr>
            <p:spPr bwMode="auto">
              <a:xfrm>
                <a:off x="4070" y="2031"/>
                <a:ext cx="21" cy="108"/>
              </a:xfrm>
              <a:prstGeom prst="line">
                <a:avLst/>
              </a:prstGeom>
              <a:noFill/>
              <a:ln w="11113">
                <a:solidFill>
                  <a:srgbClr val="0000FF"/>
                </a:solidFill>
                <a:round/>
                <a:headEnd/>
                <a:tailEnd/>
              </a:ln>
            </p:spPr>
            <p:txBody>
              <a:bodyPr/>
              <a:lstStyle/>
              <a:p>
                <a:endParaRPr lang="it-IT"/>
              </a:p>
            </p:txBody>
          </p:sp>
          <p:sp>
            <p:nvSpPr>
              <p:cNvPr id="107217" name="Line 721"/>
              <p:cNvSpPr>
                <a:spLocks noChangeShapeType="1"/>
              </p:cNvSpPr>
              <p:nvPr/>
            </p:nvSpPr>
            <p:spPr bwMode="auto">
              <a:xfrm flipV="1">
                <a:off x="4091" y="2128"/>
                <a:ext cx="22" cy="11"/>
              </a:xfrm>
              <a:prstGeom prst="line">
                <a:avLst/>
              </a:prstGeom>
              <a:noFill/>
              <a:ln w="11113">
                <a:solidFill>
                  <a:srgbClr val="0000FF"/>
                </a:solidFill>
                <a:round/>
                <a:headEnd/>
                <a:tailEnd/>
              </a:ln>
            </p:spPr>
            <p:txBody>
              <a:bodyPr/>
              <a:lstStyle/>
              <a:p>
                <a:endParaRPr lang="it-IT"/>
              </a:p>
            </p:txBody>
          </p:sp>
          <p:sp>
            <p:nvSpPr>
              <p:cNvPr id="107218" name="Line 722"/>
              <p:cNvSpPr>
                <a:spLocks noChangeShapeType="1"/>
              </p:cNvSpPr>
              <p:nvPr/>
            </p:nvSpPr>
            <p:spPr bwMode="auto">
              <a:xfrm>
                <a:off x="4113" y="2128"/>
                <a:ext cx="22" cy="40"/>
              </a:xfrm>
              <a:prstGeom prst="line">
                <a:avLst/>
              </a:prstGeom>
              <a:noFill/>
              <a:ln w="11113">
                <a:solidFill>
                  <a:srgbClr val="0000FF"/>
                </a:solidFill>
                <a:round/>
                <a:headEnd/>
                <a:tailEnd/>
              </a:ln>
            </p:spPr>
            <p:txBody>
              <a:bodyPr/>
              <a:lstStyle/>
              <a:p>
                <a:endParaRPr lang="it-IT"/>
              </a:p>
            </p:txBody>
          </p:sp>
          <p:sp>
            <p:nvSpPr>
              <p:cNvPr id="107219" name="Line 723"/>
              <p:cNvSpPr>
                <a:spLocks noChangeShapeType="1"/>
              </p:cNvSpPr>
              <p:nvPr/>
            </p:nvSpPr>
            <p:spPr bwMode="auto">
              <a:xfrm flipV="1">
                <a:off x="4135" y="2137"/>
                <a:ext cx="21" cy="31"/>
              </a:xfrm>
              <a:prstGeom prst="line">
                <a:avLst/>
              </a:prstGeom>
              <a:noFill/>
              <a:ln w="11113">
                <a:solidFill>
                  <a:srgbClr val="0000FF"/>
                </a:solidFill>
                <a:round/>
                <a:headEnd/>
                <a:tailEnd/>
              </a:ln>
            </p:spPr>
            <p:txBody>
              <a:bodyPr/>
              <a:lstStyle/>
              <a:p>
                <a:endParaRPr lang="it-IT"/>
              </a:p>
            </p:txBody>
          </p:sp>
          <p:sp>
            <p:nvSpPr>
              <p:cNvPr id="107220" name="Line 724"/>
              <p:cNvSpPr>
                <a:spLocks noChangeShapeType="1"/>
              </p:cNvSpPr>
              <p:nvPr/>
            </p:nvSpPr>
            <p:spPr bwMode="auto">
              <a:xfrm>
                <a:off x="4156" y="2137"/>
                <a:ext cx="22" cy="4"/>
              </a:xfrm>
              <a:prstGeom prst="line">
                <a:avLst/>
              </a:prstGeom>
              <a:noFill/>
              <a:ln w="11113">
                <a:solidFill>
                  <a:srgbClr val="0000FF"/>
                </a:solidFill>
                <a:round/>
                <a:headEnd/>
                <a:tailEnd/>
              </a:ln>
            </p:spPr>
            <p:txBody>
              <a:bodyPr/>
              <a:lstStyle/>
              <a:p>
                <a:endParaRPr lang="it-IT"/>
              </a:p>
            </p:txBody>
          </p:sp>
          <p:sp>
            <p:nvSpPr>
              <p:cNvPr id="107221" name="Line 725"/>
              <p:cNvSpPr>
                <a:spLocks noChangeShapeType="1"/>
              </p:cNvSpPr>
              <p:nvPr/>
            </p:nvSpPr>
            <p:spPr bwMode="auto">
              <a:xfrm>
                <a:off x="4178" y="2141"/>
                <a:ext cx="22" cy="83"/>
              </a:xfrm>
              <a:prstGeom prst="line">
                <a:avLst/>
              </a:prstGeom>
              <a:noFill/>
              <a:ln w="11113">
                <a:solidFill>
                  <a:srgbClr val="0000FF"/>
                </a:solidFill>
                <a:round/>
                <a:headEnd/>
                <a:tailEnd/>
              </a:ln>
            </p:spPr>
            <p:txBody>
              <a:bodyPr/>
              <a:lstStyle/>
              <a:p>
                <a:endParaRPr lang="it-IT"/>
              </a:p>
            </p:txBody>
          </p:sp>
          <p:sp>
            <p:nvSpPr>
              <p:cNvPr id="107222" name="Line 726"/>
              <p:cNvSpPr>
                <a:spLocks noChangeShapeType="1"/>
              </p:cNvSpPr>
              <p:nvPr/>
            </p:nvSpPr>
            <p:spPr bwMode="auto">
              <a:xfrm flipV="1">
                <a:off x="4200" y="2128"/>
                <a:ext cx="21" cy="96"/>
              </a:xfrm>
              <a:prstGeom prst="line">
                <a:avLst/>
              </a:prstGeom>
              <a:noFill/>
              <a:ln w="11113">
                <a:solidFill>
                  <a:srgbClr val="0000FF"/>
                </a:solidFill>
                <a:round/>
                <a:headEnd/>
                <a:tailEnd/>
              </a:ln>
            </p:spPr>
            <p:txBody>
              <a:bodyPr/>
              <a:lstStyle/>
              <a:p>
                <a:endParaRPr lang="it-IT"/>
              </a:p>
            </p:txBody>
          </p:sp>
          <p:sp>
            <p:nvSpPr>
              <p:cNvPr id="107223" name="Line 727"/>
              <p:cNvSpPr>
                <a:spLocks noChangeShapeType="1"/>
              </p:cNvSpPr>
              <p:nvPr/>
            </p:nvSpPr>
            <p:spPr bwMode="auto">
              <a:xfrm>
                <a:off x="4221" y="2128"/>
                <a:ext cx="22" cy="47"/>
              </a:xfrm>
              <a:prstGeom prst="line">
                <a:avLst/>
              </a:prstGeom>
              <a:noFill/>
              <a:ln w="11113">
                <a:solidFill>
                  <a:srgbClr val="0000FF"/>
                </a:solidFill>
                <a:round/>
                <a:headEnd/>
                <a:tailEnd/>
              </a:ln>
            </p:spPr>
            <p:txBody>
              <a:bodyPr/>
              <a:lstStyle/>
              <a:p>
                <a:endParaRPr lang="it-IT"/>
              </a:p>
            </p:txBody>
          </p:sp>
          <p:sp>
            <p:nvSpPr>
              <p:cNvPr id="107224" name="Line 728"/>
              <p:cNvSpPr>
                <a:spLocks noChangeShapeType="1"/>
              </p:cNvSpPr>
              <p:nvPr/>
            </p:nvSpPr>
            <p:spPr bwMode="auto">
              <a:xfrm flipV="1">
                <a:off x="4243" y="2170"/>
                <a:ext cx="21" cy="5"/>
              </a:xfrm>
              <a:prstGeom prst="line">
                <a:avLst/>
              </a:prstGeom>
              <a:noFill/>
              <a:ln w="11113">
                <a:solidFill>
                  <a:srgbClr val="0000FF"/>
                </a:solidFill>
                <a:round/>
                <a:headEnd/>
                <a:tailEnd/>
              </a:ln>
            </p:spPr>
            <p:txBody>
              <a:bodyPr/>
              <a:lstStyle/>
              <a:p>
                <a:endParaRPr lang="it-IT"/>
              </a:p>
            </p:txBody>
          </p:sp>
          <p:sp>
            <p:nvSpPr>
              <p:cNvPr id="107225" name="Line 729"/>
              <p:cNvSpPr>
                <a:spLocks noChangeShapeType="1"/>
              </p:cNvSpPr>
              <p:nvPr/>
            </p:nvSpPr>
            <p:spPr bwMode="auto">
              <a:xfrm>
                <a:off x="4264" y="2170"/>
                <a:ext cx="22" cy="2"/>
              </a:xfrm>
              <a:prstGeom prst="line">
                <a:avLst/>
              </a:prstGeom>
              <a:noFill/>
              <a:ln w="11113">
                <a:solidFill>
                  <a:srgbClr val="0000FF"/>
                </a:solidFill>
                <a:round/>
                <a:headEnd/>
                <a:tailEnd/>
              </a:ln>
            </p:spPr>
            <p:txBody>
              <a:bodyPr/>
              <a:lstStyle/>
              <a:p>
                <a:endParaRPr lang="it-IT"/>
              </a:p>
            </p:txBody>
          </p:sp>
          <p:sp>
            <p:nvSpPr>
              <p:cNvPr id="107226" name="Line 730"/>
              <p:cNvSpPr>
                <a:spLocks noChangeShapeType="1"/>
              </p:cNvSpPr>
              <p:nvPr/>
            </p:nvSpPr>
            <p:spPr bwMode="auto">
              <a:xfrm>
                <a:off x="4286" y="2172"/>
                <a:ext cx="22" cy="23"/>
              </a:xfrm>
              <a:prstGeom prst="line">
                <a:avLst/>
              </a:prstGeom>
              <a:noFill/>
              <a:ln w="11113">
                <a:solidFill>
                  <a:srgbClr val="0000FF"/>
                </a:solidFill>
                <a:round/>
                <a:headEnd/>
                <a:tailEnd/>
              </a:ln>
            </p:spPr>
            <p:txBody>
              <a:bodyPr/>
              <a:lstStyle/>
              <a:p>
                <a:endParaRPr lang="it-IT"/>
              </a:p>
            </p:txBody>
          </p:sp>
          <p:sp>
            <p:nvSpPr>
              <p:cNvPr id="107227" name="Line 731"/>
              <p:cNvSpPr>
                <a:spLocks noChangeShapeType="1"/>
              </p:cNvSpPr>
              <p:nvPr/>
            </p:nvSpPr>
            <p:spPr bwMode="auto">
              <a:xfrm>
                <a:off x="4308" y="2195"/>
                <a:ext cx="21" cy="341"/>
              </a:xfrm>
              <a:prstGeom prst="line">
                <a:avLst/>
              </a:prstGeom>
              <a:noFill/>
              <a:ln w="11113">
                <a:solidFill>
                  <a:srgbClr val="0000FF"/>
                </a:solidFill>
                <a:round/>
                <a:headEnd/>
                <a:tailEnd/>
              </a:ln>
            </p:spPr>
            <p:txBody>
              <a:bodyPr/>
              <a:lstStyle/>
              <a:p>
                <a:endParaRPr lang="it-IT"/>
              </a:p>
            </p:txBody>
          </p:sp>
          <p:sp>
            <p:nvSpPr>
              <p:cNvPr id="107228" name="Line 732"/>
              <p:cNvSpPr>
                <a:spLocks noChangeShapeType="1"/>
              </p:cNvSpPr>
              <p:nvPr/>
            </p:nvSpPr>
            <p:spPr bwMode="auto">
              <a:xfrm>
                <a:off x="4329" y="2536"/>
                <a:ext cx="22" cy="562"/>
              </a:xfrm>
              <a:prstGeom prst="line">
                <a:avLst/>
              </a:prstGeom>
              <a:noFill/>
              <a:ln w="11113">
                <a:solidFill>
                  <a:srgbClr val="0000FF"/>
                </a:solidFill>
                <a:round/>
                <a:headEnd/>
                <a:tailEnd/>
              </a:ln>
            </p:spPr>
            <p:txBody>
              <a:bodyPr/>
              <a:lstStyle/>
              <a:p>
                <a:endParaRPr lang="it-IT"/>
              </a:p>
            </p:txBody>
          </p:sp>
          <p:sp>
            <p:nvSpPr>
              <p:cNvPr id="107229" name="Line 733"/>
              <p:cNvSpPr>
                <a:spLocks noChangeShapeType="1"/>
              </p:cNvSpPr>
              <p:nvPr/>
            </p:nvSpPr>
            <p:spPr bwMode="auto">
              <a:xfrm>
                <a:off x="4351" y="3098"/>
                <a:ext cx="22" cy="285"/>
              </a:xfrm>
              <a:prstGeom prst="line">
                <a:avLst/>
              </a:prstGeom>
              <a:noFill/>
              <a:ln w="11113">
                <a:solidFill>
                  <a:srgbClr val="0000FF"/>
                </a:solidFill>
                <a:round/>
                <a:headEnd/>
                <a:tailEnd/>
              </a:ln>
            </p:spPr>
            <p:txBody>
              <a:bodyPr/>
              <a:lstStyle/>
              <a:p>
                <a:endParaRPr lang="it-IT"/>
              </a:p>
            </p:txBody>
          </p:sp>
          <p:sp>
            <p:nvSpPr>
              <p:cNvPr id="107230" name="Line 734"/>
              <p:cNvSpPr>
                <a:spLocks noChangeShapeType="1"/>
              </p:cNvSpPr>
              <p:nvPr/>
            </p:nvSpPr>
            <p:spPr bwMode="auto">
              <a:xfrm flipV="1">
                <a:off x="4373" y="3148"/>
                <a:ext cx="21" cy="235"/>
              </a:xfrm>
              <a:prstGeom prst="line">
                <a:avLst/>
              </a:prstGeom>
              <a:noFill/>
              <a:ln w="11113">
                <a:solidFill>
                  <a:srgbClr val="0000FF"/>
                </a:solidFill>
                <a:round/>
                <a:headEnd/>
                <a:tailEnd/>
              </a:ln>
            </p:spPr>
            <p:txBody>
              <a:bodyPr/>
              <a:lstStyle/>
              <a:p>
                <a:endParaRPr lang="it-IT"/>
              </a:p>
            </p:txBody>
          </p:sp>
          <p:sp>
            <p:nvSpPr>
              <p:cNvPr id="107231" name="Line 735"/>
              <p:cNvSpPr>
                <a:spLocks noChangeShapeType="1"/>
              </p:cNvSpPr>
              <p:nvPr/>
            </p:nvSpPr>
            <p:spPr bwMode="auto">
              <a:xfrm>
                <a:off x="4394" y="3148"/>
                <a:ext cx="22" cy="293"/>
              </a:xfrm>
              <a:prstGeom prst="line">
                <a:avLst/>
              </a:prstGeom>
              <a:noFill/>
              <a:ln w="11113">
                <a:solidFill>
                  <a:srgbClr val="0000FF"/>
                </a:solidFill>
                <a:round/>
                <a:headEnd/>
                <a:tailEnd/>
              </a:ln>
            </p:spPr>
            <p:txBody>
              <a:bodyPr/>
              <a:lstStyle/>
              <a:p>
                <a:endParaRPr lang="it-IT"/>
              </a:p>
            </p:txBody>
          </p:sp>
          <p:sp>
            <p:nvSpPr>
              <p:cNvPr id="107232" name="Line 736"/>
              <p:cNvSpPr>
                <a:spLocks noChangeShapeType="1"/>
              </p:cNvSpPr>
              <p:nvPr/>
            </p:nvSpPr>
            <p:spPr bwMode="auto">
              <a:xfrm flipV="1">
                <a:off x="4416" y="3435"/>
                <a:ext cx="21" cy="6"/>
              </a:xfrm>
              <a:prstGeom prst="line">
                <a:avLst/>
              </a:prstGeom>
              <a:noFill/>
              <a:ln w="11113">
                <a:solidFill>
                  <a:srgbClr val="0000FF"/>
                </a:solidFill>
                <a:round/>
                <a:headEnd/>
                <a:tailEnd/>
              </a:ln>
            </p:spPr>
            <p:txBody>
              <a:bodyPr/>
              <a:lstStyle/>
              <a:p>
                <a:endParaRPr lang="it-IT"/>
              </a:p>
            </p:txBody>
          </p:sp>
          <p:sp>
            <p:nvSpPr>
              <p:cNvPr id="107233" name="Line 737"/>
              <p:cNvSpPr>
                <a:spLocks noChangeShapeType="1"/>
              </p:cNvSpPr>
              <p:nvPr/>
            </p:nvSpPr>
            <p:spPr bwMode="auto">
              <a:xfrm flipV="1">
                <a:off x="4437" y="3379"/>
                <a:ext cx="22" cy="56"/>
              </a:xfrm>
              <a:prstGeom prst="line">
                <a:avLst/>
              </a:prstGeom>
              <a:noFill/>
              <a:ln w="11113">
                <a:solidFill>
                  <a:srgbClr val="0000FF"/>
                </a:solidFill>
                <a:round/>
                <a:headEnd/>
                <a:tailEnd/>
              </a:ln>
            </p:spPr>
            <p:txBody>
              <a:bodyPr/>
              <a:lstStyle/>
              <a:p>
                <a:endParaRPr lang="it-IT"/>
              </a:p>
            </p:txBody>
          </p:sp>
          <p:sp>
            <p:nvSpPr>
              <p:cNvPr id="107234" name="Line 738"/>
              <p:cNvSpPr>
                <a:spLocks noChangeShapeType="1"/>
              </p:cNvSpPr>
              <p:nvPr/>
            </p:nvSpPr>
            <p:spPr bwMode="auto">
              <a:xfrm flipV="1">
                <a:off x="4459" y="2659"/>
                <a:ext cx="22" cy="720"/>
              </a:xfrm>
              <a:prstGeom prst="line">
                <a:avLst/>
              </a:prstGeom>
              <a:noFill/>
              <a:ln w="11113">
                <a:solidFill>
                  <a:srgbClr val="0000FF"/>
                </a:solidFill>
                <a:round/>
                <a:headEnd/>
                <a:tailEnd/>
              </a:ln>
            </p:spPr>
            <p:txBody>
              <a:bodyPr/>
              <a:lstStyle/>
              <a:p>
                <a:endParaRPr lang="it-IT"/>
              </a:p>
            </p:txBody>
          </p:sp>
          <p:sp>
            <p:nvSpPr>
              <p:cNvPr id="107235" name="Line 739"/>
              <p:cNvSpPr>
                <a:spLocks noChangeShapeType="1"/>
              </p:cNvSpPr>
              <p:nvPr/>
            </p:nvSpPr>
            <p:spPr bwMode="auto">
              <a:xfrm flipV="1">
                <a:off x="4481" y="2399"/>
                <a:ext cx="21" cy="260"/>
              </a:xfrm>
              <a:prstGeom prst="line">
                <a:avLst/>
              </a:prstGeom>
              <a:noFill/>
              <a:ln w="11113">
                <a:solidFill>
                  <a:srgbClr val="0000FF"/>
                </a:solidFill>
                <a:round/>
                <a:headEnd/>
                <a:tailEnd/>
              </a:ln>
            </p:spPr>
            <p:txBody>
              <a:bodyPr/>
              <a:lstStyle/>
              <a:p>
                <a:endParaRPr lang="it-IT"/>
              </a:p>
            </p:txBody>
          </p:sp>
          <p:sp>
            <p:nvSpPr>
              <p:cNvPr id="107236" name="Line 740"/>
              <p:cNvSpPr>
                <a:spLocks noChangeShapeType="1"/>
              </p:cNvSpPr>
              <p:nvPr/>
            </p:nvSpPr>
            <p:spPr bwMode="auto">
              <a:xfrm flipV="1">
                <a:off x="4502" y="2177"/>
                <a:ext cx="22" cy="222"/>
              </a:xfrm>
              <a:prstGeom prst="line">
                <a:avLst/>
              </a:prstGeom>
              <a:noFill/>
              <a:ln w="11113">
                <a:solidFill>
                  <a:srgbClr val="0000FF"/>
                </a:solidFill>
                <a:round/>
                <a:headEnd/>
                <a:tailEnd/>
              </a:ln>
            </p:spPr>
            <p:txBody>
              <a:bodyPr/>
              <a:lstStyle/>
              <a:p>
                <a:endParaRPr lang="it-IT"/>
              </a:p>
            </p:txBody>
          </p:sp>
          <p:sp>
            <p:nvSpPr>
              <p:cNvPr id="107237" name="Line 741"/>
              <p:cNvSpPr>
                <a:spLocks noChangeShapeType="1"/>
              </p:cNvSpPr>
              <p:nvPr/>
            </p:nvSpPr>
            <p:spPr bwMode="auto">
              <a:xfrm flipV="1">
                <a:off x="4524" y="1715"/>
                <a:ext cx="22" cy="462"/>
              </a:xfrm>
              <a:prstGeom prst="line">
                <a:avLst/>
              </a:prstGeom>
              <a:noFill/>
              <a:ln w="11113">
                <a:solidFill>
                  <a:srgbClr val="0000FF"/>
                </a:solidFill>
                <a:round/>
                <a:headEnd/>
                <a:tailEnd/>
              </a:ln>
            </p:spPr>
            <p:txBody>
              <a:bodyPr/>
              <a:lstStyle/>
              <a:p>
                <a:endParaRPr lang="it-IT"/>
              </a:p>
            </p:txBody>
          </p:sp>
          <p:sp>
            <p:nvSpPr>
              <p:cNvPr id="107238" name="Line 742"/>
              <p:cNvSpPr>
                <a:spLocks noChangeShapeType="1"/>
              </p:cNvSpPr>
              <p:nvPr/>
            </p:nvSpPr>
            <p:spPr bwMode="auto">
              <a:xfrm>
                <a:off x="4546" y="1715"/>
                <a:ext cx="21" cy="278"/>
              </a:xfrm>
              <a:prstGeom prst="line">
                <a:avLst/>
              </a:prstGeom>
              <a:noFill/>
              <a:ln w="11113">
                <a:solidFill>
                  <a:srgbClr val="0000FF"/>
                </a:solidFill>
                <a:round/>
                <a:headEnd/>
                <a:tailEnd/>
              </a:ln>
            </p:spPr>
            <p:txBody>
              <a:bodyPr/>
              <a:lstStyle/>
              <a:p>
                <a:endParaRPr lang="it-IT"/>
              </a:p>
            </p:txBody>
          </p:sp>
          <p:sp>
            <p:nvSpPr>
              <p:cNvPr id="107239" name="Line 743"/>
              <p:cNvSpPr>
                <a:spLocks noChangeShapeType="1"/>
              </p:cNvSpPr>
              <p:nvPr/>
            </p:nvSpPr>
            <p:spPr bwMode="auto">
              <a:xfrm>
                <a:off x="4567" y="1993"/>
                <a:ext cx="22" cy="128"/>
              </a:xfrm>
              <a:prstGeom prst="line">
                <a:avLst/>
              </a:prstGeom>
              <a:noFill/>
              <a:ln w="11113">
                <a:solidFill>
                  <a:srgbClr val="0000FF"/>
                </a:solidFill>
                <a:round/>
                <a:headEnd/>
                <a:tailEnd/>
              </a:ln>
            </p:spPr>
            <p:txBody>
              <a:bodyPr/>
              <a:lstStyle/>
              <a:p>
                <a:endParaRPr lang="it-IT"/>
              </a:p>
            </p:txBody>
          </p:sp>
          <p:sp>
            <p:nvSpPr>
              <p:cNvPr id="107240" name="Line 744"/>
              <p:cNvSpPr>
                <a:spLocks noChangeShapeType="1"/>
              </p:cNvSpPr>
              <p:nvPr/>
            </p:nvSpPr>
            <p:spPr bwMode="auto">
              <a:xfrm flipV="1">
                <a:off x="4589" y="2083"/>
                <a:ext cx="22" cy="38"/>
              </a:xfrm>
              <a:prstGeom prst="line">
                <a:avLst/>
              </a:prstGeom>
              <a:noFill/>
              <a:ln w="11113">
                <a:solidFill>
                  <a:srgbClr val="0000FF"/>
                </a:solidFill>
                <a:round/>
                <a:headEnd/>
                <a:tailEnd/>
              </a:ln>
            </p:spPr>
            <p:txBody>
              <a:bodyPr/>
              <a:lstStyle/>
              <a:p>
                <a:endParaRPr lang="it-IT"/>
              </a:p>
            </p:txBody>
          </p:sp>
          <p:sp>
            <p:nvSpPr>
              <p:cNvPr id="107241" name="Line 745"/>
              <p:cNvSpPr>
                <a:spLocks noChangeShapeType="1"/>
              </p:cNvSpPr>
              <p:nvPr/>
            </p:nvSpPr>
            <p:spPr bwMode="auto">
              <a:xfrm flipV="1">
                <a:off x="4611" y="2081"/>
                <a:ext cx="21" cy="2"/>
              </a:xfrm>
              <a:prstGeom prst="line">
                <a:avLst/>
              </a:prstGeom>
              <a:noFill/>
              <a:ln w="11113">
                <a:solidFill>
                  <a:srgbClr val="0000FF"/>
                </a:solidFill>
                <a:round/>
                <a:headEnd/>
                <a:tailEnd/>
              </a:ln>
            </p:spPr>
            <p:txBody>
              <a:bodyPr/>
              <a:lstStyle/>
              <a:p>
                <a:endParaRPr lang="it-IT"/>
              </a:p>
            </p:txBody>
          </p:sp>
          <p:sp>
            <p:nvSpPr>
              <p:cNvPr id="107242" name="Line 746"/>
              <p:cNvSpPr>
                <a:spLocks noChangeShapeType="1"/>
              </p:cNvSpPr>
              <p:nvPr/>
            </p:nvSpPr>
            <p:spPr bwMode="auto">
              <a:xfrm flipV="1">
                <a:off x="4632" y="1903"/>
                <a:ext cx="22" cy="178"/>
              </a:xfrm>
              <a:prstGeom prst="line">
                <a:avLst/>
              </a:prstGeom>
              <a:noFill/>
              <a:ln w="11113">
                <a:solidFill>
                  <a:srgbClr val="0000FF"/>
                </a:solidFill>
                <a:round/>
                <a:headEnd/>
                <a:tailEnd/>
              </a:ln>
            </p:spPr>
            <p:txBody>
              <a:bodyPr/>
              <a:lstStyle/>
              <a:p>
                <a:endParaRPr lang="it-IT"/>
              </a:p>
            </p:txBody>
          </p:sp>
          <p:sp>
            <p:nvSpPr>
              <p:cNvPr id="107243" name="Line 747"/>
              <p:cNvSpPr>
                <a:spLocks noChangeShapeType="1"/>
              </p:cNvSpPr>
              <p:nvPr/>
            </p:nvSpPr>
            <p:spPr bwMode="auto">
              <a:xfrm>
                <a:off x="4654" y="1903"/>
                <a:ext cx="21" cy="547"/>
              </a:xfrm>
              <a:prstGeom prst="line">
                <a:avLst/>
              </a:prstGeom>
              <a:noFill/>
              <a:ln w="11113">
                <a:solidFill>
                  <a:srgbClr val="0000FF"/>
                </a:solidFill>
                <a:round/>
                <a:headEnd/>
                <a:tailEnd/>
              </a:ln>
            </p:spPr>
            <p:txBody>
              <a:bodyPr/>
              <a:lstStyle/>
              <a:p>
                <a:endParaRPr lang="it-IT"/>
              </a:p>
            </p:txBody>
          </p:sp>
          <p:sp>
            <p:nvSpPr>
              <p:cNvPr id="107244" name="Line 748"/>
              <p:cNvSpPr>
                <a:spLocks noChangeShapeType="1"/>
              </p:cNvSpPr>
              <p:nvPr/>
            </p:nvSpPr>
            <p:spPr bwMode="auto">
              <a:xfrm>
                <a:off x="4675" y="2450"/>
                <a:ext cx="22" cy="413"/>
              </a:xfrm>
              <a:prstGeom prst="line">
                <a:avLst/>
              </a:prstGeom>
              <a:noFill/>
              <a:ln w="11113">
                <a:solidFill>
                  <a:srgbClr val="0000FF"/>
                </a:solidFill>
                <a:round/>
                <a:headEnd/>
                <a:tailEnd/>
              </a:ln>
            </p:spPr>
            <p:txBody>
              <a:bodyPr/>
              <a:lstStyle/>
              <a:p>
                <a:endParaRPr lang="it-IT"/>
              </a:p>
            </p:txBody>
          </p:sp>
          <p:sp>
            <p:nvSpPr>
              <p:cNvPr id="107245" name="Line 749"/>
              <p:cNvSpPr>
                <a:spLocks noChangeShapeType="1"/>
              </p:cNvSpPr>
              <p:nvPr/>
            </p:nvSpPr>
            <p:spPr bwMode="auto">
              <a:xfrm>
                <a:off x="4697" y="2863"/>
                <a:ext cx="22" cy="616"/>
              </a:xfrm>
              <a:prstGeom prst="line">
                <a:avLst/>
              </a:prstGeom>
              <a:noFill/>
              <a:ln w="11113">
                <a:solidFill>
                  <a:srgbClr val="0000FF"/>
                </a:solidFill>
                <a:round/>
                <a:headEnd/>
                <a:tailEnd/>
              </a:ln>
            </p:spPr>
            <p:txBody>
              <a:bodyPr/>
              <a:lstStyle/>
              <a:p>
                <a:endParaRPr lang="it-IT"/>
              </a:p>
            </p:txBody>
          </p:sp>
          <p:sp>
            <p:nvSpPr>
              <p:cNvPr id="107246" name="Line 750"/>
              <p:cNvSpPr>
                <a:spLocks noChangeShapeType="1"/>
              </p:cNvSpPr>
              <p:nvPr/>
            </p:nvSpPr>
            <p:spPr bwMode="auto">
              <a:xfrm flipV="1">
                <a:off x="4719" y="3340"/>
                <a:ext cx="21" cy="139"/>
              </a:xfrm>
              <a:prstGeom prst="line">
                <a:avLst/>
              </a:prstGeom>
              <a:noFill/>
              <a:ln w="11113">
                <a:solidFill>
                  <a:srgbClr val="0000FF"/>
                </a:solidFill>
                <a:round/>
                <a:headEnd/>
                <a:tailEnd/>
              </a:ln>
            </p:spPr>
            <p:txBody>
              <a:bodyPr/>
              <a:lstStyle/>
              <a:p>
                <a:endParaRPr lang="it-IT"/>
              </a:p>
            </p:txBody>
          </p:sp>
          <p:sp>
            <p:nvSpPr>
              <p:cNvPr id="107247" name="Line 751"/>
              <p:cNvSpPr>
                <a:spLocks noChangeShapeType="1"/>
              </p:cNvSpPr>
              <p:nvPr/>
            </p:nvSpPr>
            <p:spPr bwMode="auto">
              <a:xfrm>
                <a:off x="4740" y="3340"/>
                <a:ext cx="22" cy="3"/>
              </a:xfrm>
              <a:prstGeom prst="line">
                <a:avLst/>
              </a:prstGeom>
              <a:noFill/>
              <a:ln w="11113">
                <a:solidFill>
                  <a:srgbClr val="0000FF"/>
                </a:solidFill>
                <a:round/>
                <a:headEnd/>
                <a:tailEnd/>
              </a:ln>
            </p:spPr>
            <p:txBody>
              <a:bodyPr/>
              <a:lstStyle/>
              <a:p>
                <a:endParaRPr lang="it-IT"/>
              </a:p>
            </p:txBody>
          </p:sp>
          <p:sp>
            <p:nvSpPr>
              <p:cNvPr id="107248" name="Line 752"/>
              <p:cNvSpPr>
                <a:spLocks noChangeShapeType="1"/>
              </p:cNvSpPr>
              <p:nvPr/>
            </p:nvSpPr>
            <p:spPr bwMode="auto">
              <a:xfrm flipV="1">
                <a:off x="4762" y="3336"/>
                <a:ext cx="22" cy="7"/>
              </a:xfrm>
              <a:prstGeom prst="line">
                <a:avLst/>
              </a:prstGeom>
              <a:noFill/>
              <a:ln w="11113">
                <a:solidFill>
                  <a:srgbClr val="0000FF"/>
                </a:solidFill>
                <a:round/>
                <a:headEnd/>
                <a:tailEnd/>
              </a:ln>
            </p:spPr>
            <p:txBody>
              <a:bodyPr/>
              <a:lstStyle/>
              <a:p>
                <a:endParaRPr lang="it-IT"/>
              </a:p>
            </p:txBody>
          </p:sp>
          <p:sp>
            <p:nvSpPr>
              <p:cNvPr id="107249" name="Line 753"/>
              <p:cNvSpPr>
                <a:spLocks noChangeShapeType="1"/>
              </p:cNvSpPr>
              <p:nvPr/>
            </p:nvSpPr>
            <p:spPr bwMode="auto">
              <a:xfrm>
                <a:off x="4784" y="3336"/>
                <a:ext cx="21" cy="193"/>
              </a:xfrm>
              <a:prstGeom prst="line">
                <a:avLst/>
              </a:prstGeom>
              <a:noFill/>
              <a:ln w="11113">
                <a:solidFill>
                  <a:srgbClr val="0000FF"/>
                </a:solidFill>
                <a:round/>
                <a:headEnd/>
                <a:tailEnd/>
              </a:ln>
            </p:spPr>
            <p:txBody>
              <a:bodyPr/>
              <a:lstStyle/>
              <a:p>
                <a:endParaRPr lang="it-IT"/>
              </a:p>
            </p:txBody>
          </p:sp>
          <p:sp>
            <p:nvSpPr>
              <p:cNvPr id="107250" name="Line 754"/>
              <p:cNvSpPr>
                <a:spLocks noChangeShapeType="1"/>
              </p:cNvSpPr>
              <p:nvPr/>
            </p:nvSpPr>
            <p:spPr bwMode="auto">
              <a:xfrm flipV="1">
                <a:off x="4805" y="3249"/>
                <a:ext cx="22" cy="280"/>
              </a:xfrm>
              <a:prstGeom prst="line">
                <a:avLst/>
              </a:prstGeom>
              <a:noFill/>
              <a:ln w="11113">
                <a:solidFill>
                  <a:srgbClr val="0000FF"/>
                </a:solidFill>
                <a:round/>
                <a:headEnd/>
                <a:tailEnd/>
              </a:ln>
            </p:spPr>
            <p:txBody>
              <a:bodyPr/>
              <a:lstStyle/>
              <a:p>
                <a:endParaRPr lang="it-IT"/>
              </a:p>
            </p:txBody>
          </p:sp>
          <p:sp>
            <p:nvSpPr>
              <p:cNvPr id="107251" name="Line 755"/>
              <p:cNvSpPr>
                <a:spLocks noChangeShapeType="1"/>
              </p:cNvSpPr>
              <p:nvPr/>
            </p:nvSpPr>
            <p:spPr bwMode="auto">
              <a:xfrm flipV="1">
                <a:off x="4827" y="2601"/>
                <a:ext cx="21" cy="648"/>
              </a:xfrm>
              <a:prstGeom prst="line">
                <a:avLst/>
              </a:prstGeom>
              <a:noFill/>
              <a:ln w="11113">
                <a:solidFill>
                  <a:srgbClr val="0000FF"/>
                </a:solidFill>
                <a:round/>
                <a:headEnd/>
                <a:tailEnd/>
              </a:ln>
            </p:spPr>
            <p:txBody>
              <a:bodyPr/>
              <a:lstStyle/>
              <a:p>
                <a:endParaRPr lang="it-IT"/>
              </a:p>
            </p:txBody>
          </p:sp>
          <p:sp>
            <p:nvSpPr>
              <p:cNvPr id="107252" name="Line 756"/>
              <p:cNvSpPr>
                <a:spLocks noChangeShapeType="1"/>
              </p:cNvSpPr>
              <p:nvPr/>
            </p:nvSpPr>
            <p:spPr bwMode="auto">
              <a:xfrm>
                <a:off x="4848" y="2601"/>
                <a:ext cx="22" cy="605"/>
              </a:xfrm>
              <a:prstGeom prst="line">
                <a:avLst/>
              </a:prstGeom>
              <a:noFill/>
              <a:ln w="11113">
                <a:solidFill>
                  <a:srgbClr val="0000FF"/>
                </a:solidFill>
                <a:round/>
                <a:headEnd/>
                <a:tailEnd/>
              </a:ln>
            </p:spPr>
            <p:txBody>
              <a:bodyPr/>
              <a:lstStyle/>
              <a:p>
                <a:endParaRPr lang="it-IT"/>
              </a:p>
            </p:txBody>
          </p:sp>
          <p:sp>
            <p:nvSpPr>
              <p:cNvPr id="107253" name="Line 757"/>
              <p:cNvSpPr>
                <a:spLocks noChangeShapeType="1"/>
              </p:cNvSpPr>
              <p:nvPr/>
            </p:nvSpPr>
            <p:spPr bwMode="auto">
              <a:xfrm flipV="1">
                <a:off x="4870" y="2403"/>
                <a:ext cx="22" cy="803"/>
              </a:xfrm>
              <a:prstGeom prst="line">
                <a:avLst/>
              </a:prstGeom>
              <a:noFill/>
              <a:ln w="11113">
                <a:solidFill>
                  <a:srgbClr val="0000FF"/>
                </a:solidFill>
                <a:round/>
                <a:headEnd/>
                <a:tailEnd/>
              </a:ln>
            </p:spPr>
            <p:txBody>
              <a:bodyPr/>
              <a:lstStyle/>
              <a:p>
                <a:endParaRPr lang="it-IT"/>
              </a:p>
            </p:txBody>
          </p:sp>
          <p:sp>
            <p:nvSpPr>
              <p:cNvPr id="107254" name="Line 758"/>
              <p:cNvSpPr>
                <a:spLocks noChangeShapeType="1"/>
              </p:cNvSpPr>
              <p:nvPr/>
            </p:nvSpPr>
            <p:spPr bwMode="auto">
              <a:xfrm flipV="1">
                <a:off x="4892" y="2397"/>
                <a:ext cx="21" cy="6"/>
              </a:xfrm>
              <a:prstGeom prst="line">
                <a:avLst/>
              </a:prstGeom>
              <a:noFill/>
              <a:ln w="11113">
                <a:solidFill>
                  <a:srgbClr val="0000FF"/>
                </a:solidFill>
                <a:round/>
                <a:headEnd/>
                <a:tailEnd/>
              </a:ln>
            </p:spPr>
            <p:txBody>
              <a:bodyPr/>
              <a:lstStyle/>
              <a:p>
                <a:endParaRPr lang="it-IT"/>
              </a:p>
            </p:txBody>
          </p:sp>
          <p:sp>
            <p:nvSpPr>
              <p:cNvPr id="107255" name="Line 759"/>
              <p:cNvSpPr>
                <a:spLocks noChangeShapeType="1"/>
              </p:cNvSpPr>
              <p:nvPr/>
            </p:nvSpPr>
            <p:spPr bwMode="auto">
              <a:xfrm flipV="1">
                <a:off x="4913" y="1785"/>
                <a:ext cx="22" cy="612"/>
              </a:xfrm>
              <a:prstGeom prst="line">
                <a:avLst/>
              </a:prstGeom>
              <a:noFill/>
              <a:ln w="11113">
                <a:solidFill>
                  <a:srgbClr val="0000FF"/>
                </a:solidFill>
                <a:round/>
                <a:headEnd/>
                <a:tailEnd/>
              </a:ln>
            </p:spPr>
            <p:txBody>
              <a:bodyPr/>
              <a:lstStyle/>
              <a:p>
                <a:endParaRPr lang="it-IT"/>
              </a:p>
            </p:txBody>
          </p:sp>
          <p:sp>
            <p:nvSpPr>
              <p:cNvPr id="107256" name="Line 760"/>
              <p:cNvSpPr>
                <a:spLocks noChangeShapeType="1"/>
              </p:cNvSpPr>
              <p:nvPr/>
            </p:nvSpPr>
            <p:spPr bwMode="auto">
              <a:xfrm>
                <a:off x="4935" y="1785"/>
                <a:ext cx="22" cy="300"/>
              </a:xfrm>
              <a:prstGeom prst="line">
                <a:avLst/>
              </a:prstGeom>
              <a:noFill/>
              <a:ln w="11113">
                <a:solidFill>
                  <a:srgbClr val="0000FF"/>
                </a:solidFill>
                <a:round/>
                <a:headEnd/>
                <a:tailEnd/>
              </a:ln>
            </p:spPr>
            <p:txBody>
              <a:bodyPr/>
              <a:lstStyle/>
              <a:p>
                <a:endParaRPr lang="it-IT"/>
              </a:p>
            </p:txBody>
          </p:sp>
          <p:sp>
            <p:nvSpPr>
              <p:cNvPr id="107257" name="Line 761"/>
              <p:cNvSpPr>
                <a:spLocks noChangeShapeType="1"/>
              </p:cNvSpPr>
              <p:nvPr/>
            </p:nvSpPr>
            <p:spPr bwMode="auto">
              <a:xfrm>
                <a:off x="4957" y="2085"/>
                <a:ext cx="21" cy="87"/>
              </a:xfrm>
              <a:prstGeom prst="line">
                <a:avLst/>
              </a:prstGeom>
              <a:noFill/>
              <a:ln w="11113">
                <a:solidFill>
                  <a:srgbClr val="0000FF"/>
                </a:solidFill>
                <a:round/>
                <a:headEnd/>
                <a:tailEnd/>
              </a:ln>
            </p:spPr>
            <p:txBody>
              <a:bodyPr/>
              <a:lstStyle/>
              <a:p>
                <a:endParaRPr lang="it-IT"/>
              </a:p>
            </p:txBody>
          </p:sp>
          <p:sp>
            <p:nvSpPr>
              <p:cNvPr id="107258" name="Line 762"/>
              <p:cNvSpPr>
                <a:spLocks noChangeShapeType="1"/>
              </p:cNvSpPr>
              <p:nvPr/>
            </p:nvSpPr>
            <p:spPr bwMode="auto">
              <a:xfrm flipV="1">
                <a:off x="4978" y="1998"/>
                <a:ext cx="22" cy="174"/>
              </a:xfrm>
              <a:prstGeom prst="line">
                <a:avLst/>
              </a:prstGeom>
              <a:noFill/>
              <a:ln w="11113">
                <a:solidFill>
                  <a:srgbClr val="0000FF"/>
                </a:solidFill>
                <a:round/>
                <a:headEnd/>
                <a:tailEnd/>
              </a:ln>
            </p:spPr>
            <p:txBody>
              <a:bodyPr/>
              <a:lstStyle/>
              <a:p>
                <a:endParaRPr lang="it-IT"/>
              </a:p>
            </p:txBody>
          </p:sp>
          <p:sp>
            <p:nvSpPr>
              <p:cNvPr id="107259" name="Line 763"/>
              <p:cNvSpPr>
                <a:spLocks noChangeShapeType="1"/>
              </p:cNvSpPr>
              <p:nvPr/>
            </p:nvSpPr>
            <p:spPr bwMode="auto">
              <a:xfrm flipV="1">
                <a:off x="5000" y="1971"/>
                <a:ext cx="23" cy="27"/>
              </a:xfrm>
              <a:prstGeom prst="line">
                <a:avLst/>
              </a:prstGeom>
              <a:noFill/>
              <a:ln w="11113">
                <a:solidFill>
                  <a:srgbClr val="0000FF"/>
                </a:solidFill>
                <a:round/>
                <a:headEnd/>
                <a:tailEnd/>
              </a:ln>
            </p:spPr>
            <p:txBody>
              <a:bodyPr/>
              <a:lstStyle/>
              <a:p>
                <a:endParaRPr lang="it-IT"/>
              </a:p>
            </p:txBody>
          </p:sp>
          <p:sp>
            <p:nvSpPr>
              <p:cNvPr id="107260" name="Line 764"/>
              <p:cNvSpPr>
                <a:spLocks noChangeShapeType="1"/>
              </p:cNvSpPr>
              <p:nvPr/>
            </p:nvSpPr>
            <p:spPr bwMode="auto">
              <a:xfrm>
                <a:off x="5023" y="1971"/>
                <a:ext cx="22" cy="9"/>
              </a:xfrm>
              <a:prstGeom prst="line">
                <a:avLst/>
              </a:prstGeom>
              <a:noFill/>
              <a:ln w="11113">
                <a:solidFill>
                  <a:srgbClr val="0000FF"/>
                </a:solidFill>
                <a:round/>
                <a:headEnd/>
                <a:tailEnd/>
              </a:ln>
            </p:spPr>
            <p:txBody>
              <a:bodyPr/>
              <a:lstStyle/>
              <a:p>
                <a:endParaRPr lang="it-IT"/>
              </a:p>
            </p:txBody>
          </p:sp>
          <p:sp>
            <p:nvSpPr>
              <p:cNvPr id="107261" name="Line 765"/>
              <p:cNvSpPr>
                <a:spLocks noChangeShapeType="1"/>
              </p:cNvSpPr>
              <p:nvPr/>
            </p:nvSpPr>
            <p:spPr bwMode="auto">
              <a:xfrm>
                <a:off x="5045" y="1980"/>
                <a:ext cx="22" cy="264"/>
              </a:xfrm>
              <a:prstGeom prst="line">
                <a:avLst/>
              </a:prstGeom>
              <a:noFill/>
              <a:ln w="11113">
                <a:solidFill>
                  <a:srgbClr val="0000FF"/>
                </a:solidFill>
                <a:round/>
                <a:headEnd/>
                <a:tailEnd/>
              </a:ln>
            </p:spPr>
            <p:txBody>
              <a:bodyPr/>
              <a:lstStyle/>
              <a:p>
                <a:endParaRPr lang="it-IT"/>
              </a:p>
            </p:txBody>
          </p:sp>
          <p:sp>
            <p:nvSpPr>
              <p:cNvPr id="107262" name="Line 766"/>
              <p:cNvSpPr>
                <a:spLocks noChangeShapeType="1"/>
              </p:cNvSpPr>
              <p:nvPr/>
            </p:nvSpPr>
            <p:spPr bwMode="auto">
              <a:xfrm>
                <a:off x="5067" y="2244"/>
                <a:ext cx="21" cy="1240"/>
              </a:xfrm>
              <a:prstGeom prst="line">
                <a:avLst/>
              </a:prstGeom>
              <a:noFill/>
              <a:ln w="11113">
                <a:solidFill>
                  <a:srgbClr val="0000FF"/>
                </a:solidFill>
                <a:round/>
                <a:headEnd/>
                <a:tailEnd/>
              </a:ln>
            </p:spPr>
            <p:txBody>
              <a:bodyPr/>
              <a:lstStyle/>
              <a:p>
                <a:endParaRPr lang="it-IT"/>
              </a:p>
            </p:txBody>
          </p:sp>
          <p:sp>
            <p:nvSpPr>
              <p:cNvPr id="107263" name="Line 767"/>
              <p:cNvSpPr>
                <a:spLocks noChangeShapeType="1"/>
              </p:cNvSpPr>
              <p:nvPr/>
            </p:nvSpPr>
            <p:spPr bwMode="auto">
              <a:xfrm flipV="1">
                <a:off x="5088" y="3430"/>
                <a:ext cx="22" cy="54"/>
              </a:xfrm>
              <a:prstGeom prst="line">
                <a:avLst/>
              </a:prstGeom>
              <a:noFill/>
              <a:ln w="11113">
                <a:solidFill>
                  <a:srgbClr val="0000FF"/>
                </a:solidFill>
                <a:round/>
                <a:headEnd/>
                <a:tailEnd/>
              </a:ln>
            </p:spPr>
            <p:txBody>
              <a:bodyPr/>
              <a:lstStyle/>
              <a:p>
                <a:endParaRPr lang="it-IT"/>
              </a:p>
            </p:txBody>
          </p:sp>
          <p:sp>
            <p:nvSpPr>
              <p:cNvPr id="107264" name="Line 768"/>
              <p:cNvSpPr>
                <a:spLocks noChangeShapeType="1"/>
              </p:cNvSpPr>
              <p:nvPr/>
            </p:nvSpPr>
            <p:spPr bwMode="auto">
              <a:xfrm>
                <a:off x="5110" y="3430"/>
                <a:ext cx="21" cy="41"/>
              </a:xfrm>
              <a:prstGeom prst="line">
                <a:avLst/>
              </a:prstGeom>
              <a:noFill/>
              <a:ln w="11113">
                <a:solidFill>
                  <a:srgbClr val="0000FF"/>
                </a:solidFill>
                <a:round/>
                <a:headEnd/>
                <a:tailEnd/>
              </a:ln>
            </p:spPr>
            <p:txBody>
              <a:bodyPr/>
              <a:lstStyle/>
              <a:p>
                <a:endParaRPr lang="it-IT"/>
              </a:p>
            </p:txBody>
          </p:sp>
          <p:sp>
            <p:nvSpPr>
              <p:cNvPr id="107265" name="Line 769"/>
              <p:cNvSpPr>
                <a:spLocks noChangeShapeType="1"/>
              </p:cNvSpPr>
              <p:nvPr/>
            </p:nvSpPr>
            <p:spPr bwMode="auto">
              <a:xfrm>
                <a:off x="5131" y="3471"/>
                <a:ext cx="22" cy="1"/>
              </a:xfrm>
              <a:prstGeom prst="line">
                <a:avLst/>
              </a:prstGeom>
              <a:noFill/>
              <a:ln w="11113">
                <a:solidFill>
                  <a:srgbClr val="0000FF"/>
                </a:solidFill>
                <a:round/>
                <a:headEnd/>
                <a:tailEnd/>
              </a:ln>
            </p:spPr>
            <p:txBody>
              <a:bodyPr/>
              <a:lstStyle/>
              <a:p>
                <a:endParaRPr lang="it-IT"/>
              </a:p>
            </p:txBody>
          </p:sp>
          <p:sp>
            <p:nvSpPr>
              <p:cNvPr id="107266" name="Line 770"/>
              <p:cNvSpPr>
                <a:spLocks noChangeShapeType="1"/>
              </p:cNvSpPr>
              <p:nvPr/>
            </p:nvSpPr>
            <p:spPr bwMode="auto">
              <a:xfrm flipV="1">
                <a:off x="5153" y="3432"/>
                <a:ext cx="22" cy="39"/>
              </a:xfrm>
              <a:prstGeom prst="line">
                <a:avLst/>
              </a:prstGeom>
              <a:noFill/>
              <a:ln w="11113">
                <a:solidFill>
                  <a:srgbClr val="0000FF"/>
                </a:solidFill>
                <a:round/>
                <a:headEnd/>
                <a:tailEnd/>
              </a:ln>
            </p:spPr>
            <p:txBody>
              <a:bodyPr/>
              <a:lstStyle/>
              <a:p>
                <a:endParaRPr lang="it-IT"/>
              </a:p>
            </p:txBody>
          </p:sp>
          <p:sp>
            <p:nvSpPr>
              <p:cNvPr id="107267" name="Line 771"/>
              <p:cNvSpPr>
                <a:spLocks noChangeShapeType="1"/>
              </p:cNvSpPr>
              <p:nvPr/>
            </p:nvSpPr>
            <p:spPr bwMode="auto">
              <a:xfrm flipV="1">
                <a:off x="5175" y="3199"/>
                <a:ext cx="21" cy="233"/>
              </a:xfrm>
              <a:prstGeom prst="line">
                <a:avLst/>
              </a:prstGeom>
              <a:noFill/>
              <a:ln w="11113">
                <a:solidFill>
                  <a:srgbClr val="0000FF"/>
                </a:solidFill>
                <a:round/>
                <a:headEnd/>
                <a:tailEnd/>
              </a:ln>
            </p:spPr>
            <p:txBody>
              <a:bodyPr/>
              <a:lstStyle/>
              <a:p>
                <a:endParaRPr lang="it-IT"/>
              </a:p>
            </p:txBody>
          </p:sp>
          <p:sp>
            <p:nvSpPr>
              <p:cNvPr id="107268" name="Line 772"/>
              <p:cNvSpPr>
                <a:spLocks noChangeShapeType="1"/>
              </p:cNvSpPr>
              <p:nvPr/>
            </p:nvSpPr>
            <p:spPr bwMode="auto">
              <a:xfrm flipV="1">
                <a:off x="5196" y="2802"/>
                <a:ext cx="22" cy="397"/>
              </a:xfrm>
              <a:prstGeom prst="line">
                <a:avLst/>
              </a:prstGeom>
              <a:noFill/>
              <a:ln w="11113">
                <a:solidFill>
                  <a:srgbClr val="0000FF"/>
                </a:solidFill>
                <a:round/>
                <a:headEnd/>
                <a:tailEnd/>
              </a:ln>
            </p:spPr>
            <p:txBody>
              <a:bodyPr/>
              <a:lstStyle/>
              <a:p>
                <a:endParaRPr lang="it-IT"/>
              </a:p>
            </p:txBody>
          </p:sp>
          <p:sp>
            <p:nvSpPr>
              <p:cNvPr id="107269" name="Line 773"/>
              <p:cNvSpPr>
                <a:spLocks noChangeShapeType="1"/>
              </p:cNvSpPr>
              <p:nvPr/>
            </p:nvSpPr>
            <p:spPr bwMode="auto">
              <a:xfrm>
                <a:off x="5218" y="2802"/>
                <a:ext cx="22" cy="95"/>
              </a:xfrm>
              <a:prstGeom prst="line">
                <a:avLst/>
              </a:prstGeom>
              <a:noFill/>
              <a:ln w="11113">
                <a:solidFill>
                  <a:srgbClr val="0000FF"/>
                </a:solidFill>
                <a:round/>
                <a:headEnd/>
                <a:tailEnd/>
              </a:ln>
            </p:spPr>
            <p:txBody>
              <a:bodyPr/>
              <a:lstStyle/>
              <a:p>
                <a:endParaRPr lang="it-IT"/>
              </a:p>
            </p:txBody>
          </p:sp>
          <p:sp>
            <p:nvSpPr>
              <p:cNvPr id="107270" name="Line 774"/>
              <p:cNvSpPr>
                <a:spLocks noChangeShapeType="1"/>
              </p:cNvSpPr>
              <p:nvPr/>
            </p:nvSpPr>
            <p:spPr bwMode="auto">
              <a:xfrm flipV="1">
                <a:off x="5240" y="2527"/>
                <a:ext cx="21" cy="370"/>
              </a:xfrm>
              <a:prstGeom prst="line">
                <a:avLst/>
              </a:prstGeom>
              <a:noFill/>
              <a:ln w="11113">
                <a:solidFill>
                  <a:srgbClr val="0000FF"/>
                </a:solidFill>
                <a:round/>
                <a:headEnd/>
                <a:tailEnd/>
              </a:ln>
            </p:spPr>
            <p:txBody>
              <a:bodyPr/>
              <a:lstStyle/>
              <a:p>
                <a:endParaRPr lang="it-IT"/>
              </a:p>
            </p:txBody>
          </p:sp>
          <p:sp>
            <p:nvSpPr>
              <p:cNvPr id="107271" name="Line 775"/>
              <p:cNvSpPr>
                <a:spLocks noChangeShapeType="1"/>
              </p:cNvSpPr>
              <p:nvPr/>
            </p:nvSpPr>
            <p:spPr bwMode="auto">
              <a:xfrm flipV="1">
                <a:off x="5261" y="2457"/>
                <a:ext cx="22" cy="70"/>
              </a:xfrm>
              <a:prstGeom prst="line">
                <a:avLst/>
              </a:prstGeom>
              <a:noFill/>
              <a:ln w="11113">
                <a:solidFill>
                  <a:srgbClr val="0000FF"/>
                </a:solidFill>
                <a:round/>
                <a:headEnd/>
                <a:tailEnd/>
              </a:ln>
            </p:spPr>
            <p:txBody>
              <a:bodyPr/>
              <a:lstStyle/>
              <a:p>
                <a:endParaRPr lang="it-IT"/>
              </a:p>
            </p:txBody>
          </p:sp>
          <p:sp>
            <p:nvSpPr>
              <p:cNvPr id="107272" name="Line 776"/>
              <p:cNvSpPr>
                <a:spLocks noChangeShapeType="1"/>
              </p:cNvSpPr>
              <p:nvPr/>
            </p:nvSpPr>
            <p:spPr bwMode="auto">
              <a:xfrm flipV="1">
                <a:off x="5283" y="1852"/>
                <a:ext cx="21" cy="605"/>
              </a:xfrm>
              <a:prstGeom prst="line">
                <a:avLst/>
              </a:prstGeom>
              <a:noFill/>
              <a:ln w="11113">
                <a:solidFill>
                  <a:srgbClr val="0000FF"/>
                </a:solidFill>
                <a:round/>
                <a:headEnd/>
                <a:tailEnd/>
              </a:ln>
            </p:spPr>
            <p:txBody>
              <a:bodyPr/>
              <a:lstStyle/>
              <a:p>
                <a:endParaRPr lang="it-IT"/>
              </a:p>
            </p:txBody>
          </p:sp>
          <p:sp>
            <p:nvSpPr>
              <p:cNvPr id="107273" name="Line 777"/>
              <p:cNvSpPr>
                <a:spLocks noChangeShapeType="1"/>
              </p:cNvSpPr>
              <p:nvPr/>
            </p:nvSpPr>
            <p:spPr bwMode="auto">
              <a:xfrm>
                <a:off x="5304" y="1852"/>
                <a:ext cx="22" cy="226"/>
              </a:xfrm>
              <a:prstGeom prst="line">
                <a:avLst/>
              </a:prstGeom>
              <a:noFill/>
              <a:ln w="11113">
                <a:solidFill>
                  <a:srgbClr val="0000FF"/>
                </a:solidFill>
                <a:round/>
                <a:headEnd/>
                <a:tailEnd/>
              </a:ln>
            </p:spPr>
            <p:txBody>
              <a:bodyPr/>
              <a:lstStyle/>
              <a:p>
                <a:endParaRPr lang="it-IT"/>
              </a:p>
            </p:txBody>
          </p:sp>
          <p:sp>
            <p:nvSpPr>
              <p:cNvPr id="107274" name="Line 778"/>
              <p:cNvSpPr>
                <a:spLocks noChangeShapeType="1"/>
              </p:cNvSpPr>
              <p:nvPr/>
            </p:nvSpPr>
            <p:spPr bwMode="auto">
              <a:xfrm flipV="1">
                <a:off x="5326" y="2018"/>
                <a:ext cx="22" cy="60"/>
              </a:xfrm>
              <a:prstGeom prst="line">
                <a:avLst/>
              </a:prstGeom>
              <a:noFill/>
              <a:ln w="11113">
                <a:solidFill>
                  <a:srgbClr val="0000FF"/>
                </a:solidFill>
                <a:round/>
                <a:headEnd/>
                <a:tailEnd/>
              </a:ln>
            </p:spPr>
            <p:txBody>
              <a:bodyPr/>
              <a:lstStyle/>
              <a:p>
                <a:endParaRPr lang="it-IT"/>
              </a:p>
            </p:txBody>
          </p:sp>
          <p:sp>
            <p:nvSpPr>
              <p:cNvPr id="107275" name="Line 779"/>
              <p:cNvSpPr>
                <a:spLocks noChangeShapeType="1"/>
              </p:cNvSpPr>
              <p:nvPr/>
            </p:nvSpPr>
            <p:spPr bwMode="auto">
              <a:xfrm>
                <a:off x="5348" y="2018"/>
                <a:ext cx="21" cy="94"/>
              </a:xfrm>
              <a:prstGeom prst="line">
                <a:avLst/>
              </a:prstGeom>
              <a:noFill/>
              <a:ln w="11113">
                <a:solidFill>
                  <a:srgbClr val="0000FF"/>
                </a:solidFill>
                <a:round/>
                <a:headEnd/>
                <a:tailEnd/>
              </a:ln>
            </p:spPr>
            <p:txBody>
              <a:bodyPr/>
              <a:lstStyle/>
              <a:p>
                <a:endParaRPr lang="it-IT"/>
              </a:p>
            </p:txBody>
          </p:sp>
          <p:sp>
            <p:nvSpPr>
              <p:cNvPr id="107276" name="Line 780"/>
              <p:cNvSpPr>
                <a:spLocks noChangeShapeType="1"/>
              </p:cNvSpPr>
              <p:nvPr/>
            </p:nvSpPr>
            <p:spPr bwMode="auto">
              <a:xfrm flipV="1">
                <a:off x="5369" y="2105"/>
                <a:ext cx="22" cy="7"/>
              </a:xfrm>
              <a:prstGeom prst="line">
                <a:avLst/>
              </a:prstGeom>
              <a:noFill/>
              <a:ln w="11113">
                <a:solidFill>
                  <a:srgbClr val="0000FF"/>
                </a:solidFill>
                <a:round/>
                <a:headEnd/>
                <a:tailEnd/>
              </a:ln>
            </p:spPr>
            <p:txBody>
              <a:bodyPr/>
              <a:lstStyle/>
              <a:p>
                <a:endParaRPr lang="it-IT"/>
              </a:p>
            </p:txBody>
          </p:sp>
          <p:sp>
            <p:nvSpPr>
              <p:cNvPr id="107277" name="Line 781"/>
              <p:cNvSpPr>
                <a:spLocks noChangeShapeType="1"/>
              </p:cNvSpPr>
              <p:nvPr/>
            </p:nvSpPr>
            <p:spPr bwMode="auto">
              <a:xfrm flipV="1">
                <a:off x="5391" y="2051"/>
                <a:ext cx="22" cy="54"/>
              </a:xfrm>
              <a:prstGeom prst="line">
                <a:avLst/>
              </a:prstGeom>
              <a:noFill/>
              <a:ln w="11113">
                <a:solidFill>
                  <a:srgbClr val="0000FF"/>
                </a:solidFill>
                <a:round/>
                <a:headEnd/>
                <a:tailEnd/>
              </a:ln>
            </p:spPr>
            <p:txBody>
              <a:bodyPr/>
              <a:lstStyle/>
              <a:p>
                <a:endParaRPr lang="it-IT"/>
              </a:p>
            </p:txBody>
          </p:sp>
          <p:sp>
            <p:nvSpPr>
              <p:cNvPr id="107278" name="Line 782"/>
              <p:cNvSpPr>
                <a:spLocks noChangeShapeType="1"/>
              </p:cNvSpPr>
              <p:nvPr/>
            </p:nvSpPr>
            <p:spPr bwMode="auto">
              <a:xfrm>
                <a:off x="5413" y="2051"/>
                <a:ext cx="21" cy="106"/>
              </a:xfrm>
              <a:prstGeom prst="line">
                <a:avLst/>
              </a:prstGeom>
              <a:noFill/>
              <a:ln w="11113">
                <a:solidFill>
                  <a:srgbClr val="0000FF"/>
                </a:solidFill>
                <a:round/>
                <a:headEnd/>
                <a:tailEnd/>
              </a:ln>
            </p:spPr>
            <p:txBody>
              <a:bodyPr/>
              <a:lstStyle/>
              <a:p>
                <a:endParaRPr lang="it-IT"/>
              </a:p>
            </p:txBody>
          </p:sp>
          <p:sp>
            <p:nvSpPr>
              <p:cNvPr id="107279" name="Line 783"/>
              <p:cNvSpPr>
                <a:spLocks noChangeShapeType="1"/>
              </p:cNvSpPr>
              <p:nvPr/>
            </p:nvSpPr>
            <p:spPr bwMode="auto">
              <a:xfrm flipV="1">
                <a:off x="5434" y="2033"/>
                <a:ext cx="22" cy="124"/>
              </a:xfrm>
              <a:prstGeom prst="line">
                <a:avLst/>
              </a:prstGeom>
              <a:noFill/>
              <a:ln w="11113">
                <a:solidFill>
                  <a:srgbClr val="0000FF"/>
                </a:solidFill>
                <a:round/>
                <a:headEnd/>
                <a:tailEnd/>
              </a:ln>
            </p:spPr>
            <p:txBody>
              <a:bodyPr/>
              <a:lstStyle/>
              <a:p>
                <a:endParaRPr lang="it-IT"/>
              </a:p>
            </p:txBody>
          </p:sp>
          <p:sp>
            <p:nvSpPr>
              <p:cNvPr id="107280" name="Line 784"/>
              <p:cNvSpPr>
                <a:spLocks noChangeShapeType="1"/>
              </p:cNvSpPr>
              <p:nvPr/>
            </p:nvSpPr>
            <p:spPr bwMode="auto">
              <a:xfrm>
                <a:off x="5456" y="2033"/>
                <a:ext cx="21" cy="249"/>
              </a:xfrm>
              <a:prstGeom prst="line">
                <a:avLst/>
              </a:prstGeom>
              <a:noFill/>
              <a:ln w="11113">
                <a:solidFill>
                  <a:srgbClr val="0000FF"/>
                </a:solidFill>
                <a:round/>
                <a:headEnd/>
                <a:tailEnd/>
              </a:ln>
            </p:spPr>
            <p:txBody>
              <a:bodyPr/>
              <a:lstStyle/>
              <a:p>
                <a:endParaRPr lang="it-IT"/>
              </a:p>
            </p:txBody>
          </p:sp>
          <p:sp>
            <p:nvSpPr>
              <p:cNvPr id="107281" name="Line 785"/>
              <p:cNvSpPr>
                <a:spLocks noChangeShapeType="1"/>
              </p:cNvSpPr>
              <p:nvPr/>
            </p:nvSpPr>
            <p:spPr bwMode="auto">
              <a:xfrm>
                <a:off x="5477" y="2282"/>
                <a:ext cx="22" cy="411"/>
              </a:xfrm>
              <a:prstGeom prst="line">
                <a:avLst/>
              </a:prstGeom>
              <a:noFill/>
              <a:ln w="11113">
                <a:solidFill>
                  <a:srgbClr val="0000FF"/>
                </a:solidFill>
                <a:round/>
                <a:headEnd/>
                <a:tailEnd/>
              </a:ln>
            </p:spPr>
            <p:txBody>
              <a:bodyPr/>
              <a:lstStyle/>
              <a:p>
                <a:endParaRPr lang="it-IT"/>
              </a:p>
            </p:txBody>
          </p:sp>
          <p:sp>
            <p:nvSpPr>
              <p:cNvPr id="107282" name="Line 786"/>
              <p:cNvSpPr>
                <a:spLocks noChangeShapeType="1"/>
              </p:cNvSpPr>
              <p:nvPr/>
            </p:nvSpPr>
            <p:spPr bwMode="auto">
              <a:xfrm>
                <a:off x="5499" y="2693"/>
                <a:ext cx="22" cy="266"/>
              </a:xfrm>
              <a:prstGeom prst="line">
                <a:avLst/>
              </a:prstGeom>
              <a:noFill/>
              <a:ln w="11113">
                <a:solidFill>
                  <a:srgbClr val="0000FF"/>
                </a:solidFill>
                <a:round/>
                <a:headEnd/>
                <a:tailEnd/>
              </a:ln>
            </p:spPr>
            <p:txBody>
              <a:bodyPr/>
              <a:lstStyle/>
              <a:p>
                <a:endParaRPr lang="it-IT"/>
              </a:p>
            </p:txBody>
          </p:sp>
          <p:sp>
            <p:nvSpPr>
              <p:cNvPr id="107283" name="Line 787"/>
              <p:cNvSpPr>
                <a:spLocks noChangeShapeType="1"/>
              </p:cNvSpPr>
              <p:nvPr/>
            </p:nvSpPr>
            <p:spPr bwMode="auto">
              <a:xfrm>
                <a:off x="5521" y="2959"/>
                <a:ext cx="21" cy="568"/>
              </a:xfrm>
              <a:prstGeom prst="line">
                <a:avLst/>
              </a:prstGeom>
              <a:noFill/>
              <a:ln w="11113">
                <a:solidFill>
                  <a:srgbClr val="0000FF"/>
                </a:solidFill>
                <a:round/>
                <a:headEnd/>
                <a:tailEnd/>
              </a:ln>
            </p:spPr>
            <p:txBody>
              <a:bodyPr/>
              <a:lstStyle/>
              <a:p>
                <a:endParaRPr lang="it-IT"/>
              </a:p>
            </p:txBody>
          </p:sp>
          <p:sp>
            <p:nvSpPr>
              <p:cNvPr id="107284" name="Line 788"/>
              <p:cNvSpPr>
                <a:spLocks noChangeShapeType="1"/>
              </p:cNvSpPr>
              <p:nvPr/>
            </p:nvSpPr>
            <p:spPr bwMode="auto">
              <a:xfrm flipV="1">
                <a:off x="5542" y="3513"/>
                <a:ext cx="22" cy="14"/>
              </a:xfrm>
              <a:prstGeom prst="line">
                <a:avLst/>
              </a:prstGeom>
              <a:noFill/>
              <a:ln w="11113">
                <a:solidFill>
                  <a:srgbClr val="0000FF"/>
                </a:solidFill>
                <a:round/>
                <a:headEnd/>
                <a:tailEnd/>
              </a:ln>
            </p:spPr>
            <p:txBody>
              <a:bodyPr/>
              <a:lstStyle/>
              <a:p>
                <a:endParaRPr lang="it-IT"/>
              </a:p>
            </p:txBody>
          </p:sp>
          <p:sp>
            <p:nvSpPr>
              <p:cNvPr id="107285" name="Line 789"/>
              <p:cNvSpPr>
                <a:spLocks noChangeShapeType="1"/>
              </p:cNvSpPr>
              <p:nvPr/>
            </p:nvSpPr>
            <p:spPr bwMode="auto">
              <a:xfrm>
                <a:off x="5564" y="3513"/>
                <a:ext cx="22" cy="209"/>
              </a:xfrm>
              <a:prstGeom prst="line">
                <a:avLst/>
              </a:prstGeom>
              <a:noFill/>
              <a:ln w="11113">
                <a:solidFill>
                  <a:srgbClr val="0000FF"/>
                </a:solidFill>
                <a:round/>
                <a:headEnd/>
                <a:tailEnd/>
              </a:ln>
            </p:spPr>
            <p:txBody>
              <a:bodyPr/>
              <a:lstStyle/>
              <a:p>
                <a:endParaRPr lang="it-IT"/>
              </a:p>
            </p:txBody>
          </p:sp>
          <p:sp>
            <p:nvSpPr>
              <p:cNvPr id="107286" name="Line 790"/>
              <p:cNvSpPr>
                <a:spLocks noChangeShapeType="1"/>
              </p:cNvSpPr>
              <p:nvPr/>
            </p:nvSpPr>
            <p:spPr bwMode="auto">
              <a:xfrm>
                <a:off x="5586" y="3722"/>
                <a:ext cx="21" cy="1"/>
              </a:xfrm>
              <a:prstGeom prst="line">
                <a:avLst/>
              </a:prstGeom>
              <a:noFill/>
              <a:ln w="11113">
                <a:solidFill>
                  <a:srgbClr val="0000FF"/>
                </a:solidFill>
                <a:round/>
                <a:headEnd/>
                <a:tailEnd/>
              </a:ln>
            </p:spPr>
            <p:txBody>
              <a:bodyPr/>
              <a:lstStyle/>
              <a:p>
                <a:endParaRPr lang="it-IT"/>
              </a:p>
            </p:txBody>
          </p:sp>
          <p:sp>
            <p:nvSpPr>
              <p:cNvPr id="107287" name="Line 791"/>
              <p:cNvSpPr>
                <a:spLocks noChangeShapeType="1"/>
              </p:cNvSpPr>
              <p:nvPr/>
            </p:nvSpPr>
            <p:spPr bwMode="auto">
              <a:xfrm>
                <a:off x="5607" y="3722"/>
                <a:ext cx="22" cy="1"/>
              </a:xfrm>
              <a:prstGeom prst="line">
                <a:avLst/>
              </a:prstGeom>
              <a:noFill/>
              <a:ln w="11113">
                <a:solidFill>
                  <a:srgbClr val="0000FF"/>
                </a:solidFill>
                <a:round/>
                <a:headEnd/>
                <a:tailEnd/>
              </a:ln>
            </p:spPr>
            <p:txBody>
              <a:bodyPr/>
              <a:lstStyle/>
              <a:p>
                <a:endParaRPr lang="it-IT"/>
              </a:p>
            </p:txBody>
          </p:sp>
          <p:sp>
            <p:nvSpPr>
              <p:cNvPr id="107288" name="Line 792"/>
              <p:cNvSpPr>
                <a:spLocks noChangeShapeType="1"/>
              </p:cNvSpPr>
              <p:nvPr/>
            </p:nvSpPr>
            <p:spPr bwMode="auto">
              <a:xfrm>
                <a:off x="5629" y="3722"/>
                <a:ext cx="21" cy="1"/>
              </a:xfrm>
              <a:prstGeom prst="line">
                <a:avLst/>
              </a:prstGeom>
              <a:noFill/>
              <a:ln w="11113">
                <a:solidFill>
                  <a:srgbClr val="0000FF"/>
                </a:solidFill>
                <a:round/>
                <a:headEnd/>
                <a:tailEnd/>
              </a:ln>
            </p:spPr>
            <p:txBody>
              <a:bodyPr/>
              <a:lstStyle/>
              <a:p>
                <a:endParaRPr lang="it-IT"/>
              </a:p>
            </p:txBody>
          </p:sp>
          <p:sp>
            <p:nvSpPr>
              <p:cNvPr id="107289" name="Line 793"/>
              <p:cNvSpPr>
                <a:spLocks noChangeShapeType="1"/>
              </p:cNvSpPr>
              <p:nvPr/>
            </p:nvSpPr>
            <p:spPr bwMode="auto">
              <a:xfrm flipV="1">
                <a:off x="431" y="2249"/>
                <a:ext cx="21" cy="22"/>
              </a:xfrm>
              <a:prstGeom prst="line">
                <a:avLst/>
              </a:prstGeom>
              <a:noFill/>
              <a:ln w="22225">
                <a:solidFill>
                  <a:srgbClr val="FF0000"/>
                </a:solidFill>
                <a:round/>
                <a:headEnd/>
                <a:tailEnd/>
              </a:ln>
            </p:spPr>
            <p:txBody>
              <a:bodyPr/>
              <a:lstStyle/>
              <a:p>
                <a:endParaRPr lang="it-IT"/>
              </a:p>
            </p:txBody>
          </p:sp>
          <p:sp>
            <p:nvSpPr>
              <p:cNvPr id="107290" name="Line 794"/>
              <p:cNvSpPr>
                <a:spLocks noChangeShapeType="1"/>
              </p:cNvSpPr>
              <p:nvPr/>
            </p:nvSpPr>
            <p:spPr bwMode="auto">
              <a:xfrm>
                <a:off x="452" y="2249"/>
                <a:ext cx="22" cy="11"/>
              </a:xfrm>
              <a:prstGeom prst="line">
                <a:avLst/>
              </a:prstGeom>
              <a:noFill/>
              <a:ln w="22225">
                <a:solidFill>
                  <a:srgbClr val="FF0000"/>
                </a:solidFill>
                <a:round/>
                <a:headEnd/>
                <a:tailEnd/>
              </a:ln>
            </p:spPr>
            <p:txBody>
              <a:bodyPr/>
              <a:lstStyle/>
              <a:p>
                <a:endParaRPr lang="it-IT"/>
              </a:p>
            </p:txBody>
          </p:sp>
          <p:sp>
            <p:nvSpPr>
              <p:cNvPr id="107291" name="Line 795"/>
              <p:cNvSpPr>
                <a:spLocks noChangeShapeType="1"/>
              </p:cNvSpPr>
              <p:nvPr/>
            </p:nvSpPr>
            <p:spPr bwMode="auto">
              <a:xfrm flipV="1">
                <a:off x="474" y="2251"/>
                <a:ext cx="22" cy="9"/>
              </a:xfrm>
              <a:prstGeom prst="line">
                <a:avLst/>
              </a:prstGeom>
              <a:noFill/>
              <a:ln w="22225">
                <a:solidFill>
                  <a:srgbClr val="FF0000"/>
                </a:solidFill>
                <a:round/>
                <a:headEnd/>
                <a:tailEnd/>
              </a:ln>
            </p:spPr>
            <p:txBody>
              <a:bodyPr/>
              <a:lstStyle/>
              <a:p>
                <a:endParaRPr lang="it-IT"/>
              </a:p>
            </p:txBody>
          </p:sp>
          <p:sp>
            <p:nvSpPr>
              <p:cNvPr id="107292" name="Line 796"/>
              <p:cNvSpPr>
                <a:spLocks noChangeShapeType="1"/>
              </p:cNvSpPr>
              <p:nvPr/>
            </p:nvSpPr>
            <p:spPr bwMode="auto">
              <a:xfrm>
                <a:off x="496" y="2251"/>
                <a:ext cx="21" cy="1"/>
              </a:xfrm>
              <a:prstGeom prst="line">
                <a:avLst/>
              </a:prstGeom>
              <a:noFill/>
              <a:ln w="22225">
                <a:solidFill>
                  <a:srgbClr val="FF0000"/>
                </a:solidFill>
                <a:round/>
                <a:headEnd/>
                <a:tailEnd/>
              </a:ln>
            </p:spPr>
            <p:txBody>
              <a:bodyPr/>
              <a:lstStyle/>
              <a:p>
                <a:endParaRPr lang="it-IT"/>
              </a:p>
            </p:txBody>
          </p:sp>
          <p:sp>
            <p:nvSpPr>
              <p:cNvPr id="107293" name="Line 797"/>
              <p:cNvSpPr>
                <a:spLocks noChangeShapeType="1"/>
              </p:cNvSpPr>
              <p:nvPr/>
            </p:nvSpPr>
            <p:spPr bwMode="auto">
              <a:xfrm>
                <a:off x="517" y="2251"/>
                <a:ext cx="22" cy="11"/>
              </a:xfrm>
              <a:prstGeom prst="line">
                <a:avLst/>
              </a:prstGeom>
              <a:noFill/>
              <a:ln w="22225">
                <a:solidFill>
                  <a:srgbClr val="FF0000"/>
                </a:solidFill>
                <a:round/>
                <a:headEnd/>
                <a:tailEnd/>
              </a:ln>
            </p:spPr>
            <p:txBody>
              <a:bodyPr/>
              <a:lstStyle/>
              <a:p>
                <a:endParaRPr lang="it-IT"/>
              </a:p>
            </p:txBody>
          </p:sp>
          <p:sp>
            <p:nvSpPr>
              <p:cNvPr id="107294" name="Line 798"/>
              <p:cNvSpPr>
                <a:spLocks noChangeShapeType="1"/>
              </p:cNvSpPr>
              <p:nvPr/>
            </p:nvSpPr>
            <p:spPr bwMode="auto">
              <a:xfrm flipV="1">
                <a:off x="539" y="2237"/>
                <a:ext cx="22" cy="25"/>
              </a:xfrm>
              <a:prstGeom prst="line">
                <a:avLst/>
              </a:prstGeom>
              <a:noFill/>
              <a:ln w="22225">
                <a:solidFill>
                  <a:srgbClr val="FF0000"/>
                </a:solidFill>
                <a:round/>
                <a:headEnd/>
                <a:tailEnd/>
              </a:ln>
            </p:spPr>
            <p:txBody>
              <a:bodyPr/>
              <a:lstStyle/>
              <a:p>
                <a:endParaRPr lang="it-IT"/>
              </a:p>
            </p:txBody>
          </p:sp>
          <p:sp>
            <p:nvSpPr>
              <p:cNvPr id="107295" name="Line 799"/>
              <p:cNvSpPr>
                <a:spLocks noChangeShapeType="1"/>
              </p:cNvSpPr>
              <p:nvPr/>
            </p:nvSpPr>
            <p:spPr bwMode="auto">
              <a:xfrm>
                <a:off x="561" y="2237"/>
                <a:ext cx="21" cy="12"/>
              </a:xfrm>
              <a:prstGeom prst="line">
                <a:avLst/>
              </a:prstGeom>
              <a:noFill/>
              <a:ln w="22225">
                <a:solidFill>
                  <a:srgbClr val="FF0000"/>
                </a:solidFill>
                <a:round/>
                <a:headEnd/>
                <a:tailEnd/>
              </a:ln>
            </p:spPr>
            <p:txBody>
              <a:bodyPr/>
              <a:lstStyle/>
              <a:p>
                <a:endParaRPr lang="it-IT"/>
              </a:p>
            </p:txBody>
          </p:sp>
          <p:sp>
            <p:nvSpPr>
              <p:cNvPr id="107296" name="Line 800"/>
              <p:cNvSpPr>
                <a:spLocks noChangeShapeType="1"/>
              </p:cNvSpPr>
              <p:nvPr/>
            </p:nvSpPr>
            <p:spPr bwMode="auto">
              <a:xfrm>
                <a:off x="582" y="2249"/>
                <a:ext cx="22" cy="4"/>
              </a:xfrm>
              <a:prstGeom prst="line">
                <a:avLst/>
              </a:prstGeom>
              <a:noFill/>
              <a:ln w="22225">
                <a:solidFill>
                  <a:srgbClr val="FF0000"/>
                </a:solidFill>
                <a:round/>
                <a:headEnd/>
                <a:tailEnd/>
              </a:ln>
            </p:spPr>
            <p:txBody>
              <a:bodyPr/>
              <a:lstStyle/>
              <a:p>
                <a:endParaRPr lang="it-IT"/>
              </a:p>
            </p:txBody>
          </p:sp>
          <p:sp>
            <p:nvSpPr>
              <p:cNvPr id="107297" name="Line 801"/>
              <p:cNvSpPr>
                <a:spLocks noChangeShapeType="1"/>
              </p:cNvSpPr>
              <p:nvPr/>
            </p:nvSpPr>
            <p:spPr bwMode="auto">
              <a:xfrm flipV="1">
                <a:off x="604" y="2235"/>
                <a:ext cx="21" cy="18"/>
              </a:xfrm>
              <a:prstGeom prst="line">
                <a:avLst/>
              </a:prstGeom>
              <a:noFill/>
              <a:ln w="22225">
                <a:solidFill>
                  <a:srgbClr val="FF0000"/>
                </a:solidFill>
                <a:round/>
                <a:headEnd/>
                <a:tailEnd/>
              </a:ln>
            </p:spPr>
            <p:txBody>
              <a:bodyPr/>
              <a:lstStyle/>
              <a:p>
                <a:endParaRPr lang="it-IT"/>
              </a:p>
            </p:txBody>
          </p:sp>
          <p:sp>
            <p:nvSpPr>
              <p:cNvPr id="107298" name="Line 802"/>
              <p:cNvSpPr>
                <a:spLocks noChangeShapeType="1"/>
              </p:cNvSpPr>
              <p:nvPr/>
            </p:nvSpPr>
            <p:spPr bwMode="auto">
              <a:xfrm>
                <a:off x="625" y="2235"/>
                <a:ext cx="22" cy="5"/>
              </a:xfrm>
              <a:prstGeom prst="line">
                <a:avLst/>
              </a:prstGeom>
              <a:noFill/>
              <a:ln w="22225">
                <a:solidFill>
                  <a:srgbClr val="FF0000"/>
                </a:solidFill>
                <a:round/>
                <a:headEnd/>
                <a:tailEnd/>
              </a:ln>
            </p:spPr>
            <p:txBody>
              <a:bodyPr/>
              <a:lstStyle/>
              <a:p>
                <a:endParaRPr lang="it-IT"/>
              </a:p>
            </p:txBody>
          </p:sp>
          <p:sp>
            <p:nvSpPr>
              <p:cNvPr id="107299" name="Line 803"/>
              <p:cNvSpPr>
                <a:spLocks noChangeShapeType="1"/>
              </p:cNvSpPr>
              <p:nvPr/>
            </p:nvSpPr>
            <p:spPr bwMode="auto">
              <a:xfrm>
                <a:off x="647" y="2240"/>
                <a:ext cx="22" cy="2"/>
              </a:xfrm>
              <a:prstGeom prst="line">
                <a:avLst/>
              </a:prstGeom>
              <a:noFill/>
              <a:ln w="22225">
                <a:solidFill>
                  <a:srgbClr val="FF0000"/>
                </a:solidFill>
                <a:round/>
                <a:headEnd/>
                <a:tailEnd/>
              </a:ln>
            </p:spPr>
            <p:txBody>
              <a:bodyPr/>
              <a:lstStyle/>
              <a:p>
                <a:endParaRPr lang="it-IT"/>
              </a:p>
            </p:txBody>
          </p:sp>
          <p:sp>
            <p:nvSpPr>
              <p:cNvPr id="107300" name="Line 804"/>
              <p:cNvSpPr>
                <a:spLocks noChangeShapeType="1"/>
              </p:cNvSpPr>
              <p:nvPr/>
            </p:nvSpPr>
            <p:spPr bwMode="auto">
              <a:xfrm flipV="1">
                <a:off x="669" y="2228"/>
                <a:ext cx="21" cy="14"/>
              </a:xfrm>
              <a:prstGeom prst="line">
                <a:avLst/>
              </a:prstGeom>
              <a:noFill/>
              <a:ln w="22225">
                <a:solidFill>
                  <a:srgbClr val="FF0000"/>
                </a:solidFill>
                <a:round/>
                <a:headEnd/>
                <a:tailEnd/>
              </a:ln>
            </p:spPr>
            <p:txBody>
              <a:bodyPr/>
              <a:lstStyle/>
              <a:p>
                <a:endParaRPr lang="it-IT"/>
              </a:p>
            </p:txBody>
          </p:sp>
          <p:sp>
            <p:nvSpPr>
              <p:cNvPr id="107301" name="Line 805"/>
              <p:cNvSpPr>
                <a:spLocks noChangeShapeType="1"/>
              </p:cNvSpPr>
              <p:nvPr/>
            </p:nvSpPr>
            <p:spPr bwMode="auto">
              <a:xfrm>
                <a:off x="690" y="2228"/>
                <a:ext cx="22" cy="1"/>
              </a:xfrm>
              <a:prstGeom prst="line">
                <a:avLst/>
              </a:prstGeom>
              <a:noFill/>
              <a:ln w="22225">
                <a:solidFill>
                  <a:srgbClr val="FF0000"/>
                </a:solidFill>
                <a:round/>
                <a:headEnd/>
                <a:tailEnd/>
              </a:ln>
            </p:spPr>
            <p:txBody>
              <a:bodyPr/>
              <a:lstStyle/>
              <a:p>
                <a:endParaRPr lang="it-IT"/>
              </a:p>
            </p:txBody>
          </p:sp>
          <p:sp>
            <p:nvSpPr>
              <p:cNvPr id="107302" name="Line 806"/>
              <p:cNvSpPr>
                <a:spLocks noChangeShapeType="1"/>
              </p:cNvSpPr>
              <p:nvPr/>
            </p:nvSpPr>
            <p:spPr bwMode="auto">
              <a:xfrm>
                <a:off x="712" y="2228"/>
                <a:ext cx="22" cy="12"/>
              </a:xfrm>
              <a:prstGeom prst="line">
                <a:avLst/>
              </a:prstGeom>
              <a:noFill/>
              <a:ln w="22225">
                <a:solidFill>
                  <a:srgbClr val="FF0000"/>
                </a:solidFill>
                <a:round/>
                <a:headEnd/>
                <a:tailEnd/>
              </a:ln>
            </p:spPr>
            <p:txBody>
              <a:bodyPr/>
              <a:lstStyle/>
              <a:p>
                <a:endParaRPr lang="it-IT"/>
              </a:p>
            </p:txBody>
          </p:sp>
        </p:grpSp>
        <p:grpSp>
          <p:nvGrpSpPr>
            <p:cNvPr id="7" name="Group 807"/>
            <p:cNvGrpSpPr>
              <a:grpSpLocks/>
            </p:cNvGrpSpPr>
            <p:nvPr/>
          </p:nvGrpSpPr>
          <p:grpSpPr bwMode="auto">
            <a:xfrm>
              <a:off x="1276" y="890"/>
              <a:ext cx="3783" cy="2414"/>
              <a:chOff x="734" y="847"/>
              <a:chExt cx="4333" cy="2691"/>
            </a:xfrm>
          </p:grpSpPr>
          <p:sp>
            <p:nvSpPr>
              <p:cNvPr id="107304" name="Line 808"/>
              <p:cNvSpPr>
                <a:spLocks noChangeShapeType="1"/>
              </p:cNvSpPr>
              <p:nvPr/>
            </p:nvSpPr>
            <p:spPr bwMode="auto">
              <a:xfrm flipV="1">
                <a:off x="734" y="2228"/>
                <a:ext cx="21" cy="12"/>
              </a:xfrm>
              <a:prstGeom prst="line">
                <a:avLst/>
              </a:prstGeom>
              <a:noFill/>
              <a:ln w="22225">
                <a:solidFill>
                  <a:srgbClr val="FF0000"/>
                </a:solidFill>
                <a:round/>
                <a:headEnd/>
                <a:tailEnd/>
              </a:ln>
            </p:spPr>
            <p:txBody>
              <a:bodyPr/>
              <a:lstStyle/>
              <a:p>
                <a:endParaRPr lang="it-IT"/>
              </a:p>
            </p:txBody>
          </p:sp>
          <p:sp>
            <p:nvSpPr>
              <p:cNvPr id="107305" name="Line 809"/>
              <p:cNvSpPr>
                <a:spLocks noChangeShapeType="1"/>
              </p:cNvSpPr>
              <p:nvPr/>
            </p:nvSpPr>
            <p:spPr bwMode="auto">
              <a:xfrm>
                <a:off x="755" y="2228"/>
                <a:ext cx="22" cy="7"/>
              </a:xfrm>
              <a:prstGeom prst="line">
                <a:avLst/>
              </a:prstGeom>
              <a:noFill/>
              <a:ln w="22225">
                <a:solidFill>
                  <a:srgbClr val="FF0000"/>
                </a:solidFill>
                <a:round/>
                <a:headEnd/>
                <a:tailEnd/>
              </a:ln>
            </p:spPr>
            <p:txBody>
              <a:bodyPr/>
              <a:lstStyle/>
              <a:p>
                <a:endParaRPr lang="it-IT"/>
              </a:p>
            </p:txBody>
          </p:sp>
          <p:sp>
            <p:nvSpPr>
              <p:cNvPr id="107306" name="Line 810"/>
              <p:cNvSpPr>
                <a:spLocks noChangeShapeType="1"/>
              </p:cNvSpPr>
              <p:nvPr/>
            </p:nvSpPr>
            <p:spPr bwMode="auto">
              <a:xfrm>
                <a:off x="777" y="2235"/>
                <a:ext cx="21" cy="9"/>
              </a:xfrm>
              <a:prstGeom prst="line">
                <a:avLst/>
              </a:prstGeom>
              <a:noFill/>
              <a:ln w="22225">
                <a:solidFill>
                  <a:srgbClr val="FF0000"/>
                </a:solidFill>
                <a:round/>
                <a:headEnd/>
                <a:tailEnd/>
              </a:ln>
            </p:spPr>
            <p:txBody>
              <a:bodyPr/>
              <a:lstStyle/>
              <a:p>
                <a:endParaRPr lang="it-IT"/>
              </a:p>
            </p:txBody>
          </p:sp>
          <p:sp>
            <p:nvSpPr>
              <p:cNvPr id="107307" name="Line 811"/>
              <p:cNvSpPr>
                <a:spLocks noChangeShapeType="1"/>
              </p:cNvSpPr>
              <p:nvPr/>
            </p:nvSpPr>
            <p:spPr bwMode="auto">
              <a:xfrm flipV="1">
                <a:off x="798" y="2242"/>
                <a:ext cx="22" cy="2"/>
              </a:xfrm>
              <a:prstGeom prst="line">
                <a:avLst/>
              </a:prstGeom>
              <a:noFill/>
              <a:ln w="22225">
                <a:solidFill>
                  <a:srgbClr val="FF0000"/>
                </a:solidFill>
                <a:round/>
                <a:headEnd/>
                <a:tailEnd/>
              </a:ln>
            </p:spPr>
            <p:txBody>
              <a:bodyPr/>
              <a:lstStyle/>
              <a:p>
                <a:endParaRPr lang="it-IT"/>
              </a:p>
            </p:txBody>
          </p:sp>
          <p:sp>
            <p:nvSpPr>
              <p:cNvPr id="107308" name="Line 812"/>
              <p:cNvSpPr>
                <a:spLocks noChangeShapeType="1"/>
              </p:cNvSpPr>
              <p:nvPr/>
            </p:nvSpPr>
            <p:spPr bwMode="auto">
              <a:xfrm>
                <a:off x="820" y="2242"/>
                <a:ext cx="22" cy="1"/>
              </a:xfrm>
              <a:prstGeom prst="line">
                <a:avLst/>
              </a:prstGeom>
              <a:noFill/>
              <a:ln w="22225">
                <a:solidFill>
                  <a:srgbClr val="FF0000"/>
                </a:solidFill>
                <a:round/>
                <a:headEnd/>
                <a:tailEnd/>
              </a:ln>
            </p:spPr>
            <p:txBody>
              <a:bodyPr/>
              <a:lstStyle/>
              <a:p>
                <a:endParaRPr lang="it-IT"/>
              </a:p>
            </p:txBody>
          </p:sp>
          <p:sp>
            <p:nvSpPr>
              <p:cNvPr id="107309" name="Line 813"/>
              <p:cNvSpPr>
                <a:spLocks noChangeShapeType="1"/>
              </p:cNvSpPr>
              <p:nvPr/>
            </p:nvSpPr>
            <p:spPr bwMode="auto">
              <a:xfrm flipV="1">
                <a:off x="842" y="2235"/>
                <a:ext cx="21" cy="7"/>
              </a:xfrm>
              <a:prstGeom prst="line">
                <a:avLst/>
              </a:prstGeom>
              <a:noFill/>
              <a:ln w="22225">
                <a:solidFill>
                  <a:srgbClr val="FF0000"/>
                </a:solidFill>
                <a:round/>
                <a:headEnd/>
                <a:tailEnd/>
              </a:ln>
            </p:spPr>
            <p:txBody>
              <a:bodyPr/>
              <a:lstStyle/>
              <a:p>
                <a:endParaRPr lang="it-IT"/>
              </a:p>
            </p:txBody>
          </p:sp>
          <p:sp>
            <p:nvSpPr>
              <p:cNvPr id="107310" name="Line 814"/>
              <p:cNvSpPr>
                <a:spLocks noChangeShapeType="1"/>
              </p:cNvSpPr>
              <p:nvPr/>
            </p:nvSpPr>
            <p:spPr bwMode="auto">
              <a:xfrm>
                <a:off x="863" y="2235"/>
                <a:ext cx="22" cy="5"/>
              </a:xfrm>
              <a:prstGeom prst="line">
                <a:avLst/>
              </a:prstGeom>
              <a:noFill/>
              <a:ln w="22225">
                <a:solidFill>
                  <a:srgbClr val="FF0000"/>
                </a:solidFill>
                <a:round/>
                <a:headEnd/>
                <a:tailEnd/>
              </a:ln>
            </p:spPr>
            <p:txBody>
              <a:bodyPr/>
              <a:lstStyle/>
              <a:p>
                <a:endParaRPr lang="it-IT"/>
              </a:p>
            </p:txBody>
          </p:sp>
          <p:sp>
            <p:nvSpPr>
              <p:cNvPr id="107311" name="Line 815"/>
              <p:cNvSpPr>
                <a:spLocks noChangeShapeType="1"/>
              </p:cNvSpPr>
              <p:nvPr/>
            </p:nvSpPr>
            <p:spPr bwMode="auto">
              <a:xfrm flipV="1">
                <a:off x="885" y="2235"/>
                <a:ext cx="22" cy="5"/>
              </a:xfrm>
              <a:prstGeom prst="line">
                <a:avLst/>
              </a:prstGeom>
              <a:noFill/>
              <a:ln w="22225">
                <a:solidFill>
                  <a:srgbClr val="FF0000"/>
                </a:solidFill>
                <a:round/>
                <a:headEnd/>
                <a:tailEnd/>
              </a:ln>
            </p:spPr>
            <p:txBody>
              <a:bodyPr/>
              <a:lstStyle/>
              <a:p>
                <a:endParaRPr lang="it-IT"/>
              </a:p>
            </p:txBody>
          </p:sp>
          <p:sp>
            <p:nvSpPr>
              <p:cNvPr id="107312" name="Line 816"/>
              <p:cNvSpPr>
                <a:spLocks noChangeShapeType="1"/>
              </p:cNvSpPr>
              <p:nvPr/>
            </p:nvSpPr>
            <p:spPr bwMode="auto">
              <a:xfrm flipV="1">
                <a:off x="907" y="2231"/>
                <a:ext cx="21" cy="4"/>
              </a:xfrm>
              <a:prstGeom prst="line">
                <a:avLst/>
              </a:prstGeom>
              <a:noFill/>
              <a:ln w="22225">
                <a:solidFill>
                  <a:srgbClr val="FF0000"/>
                </a:solidFill>
                <a:round/>
                <a:headEnd/>
                <a:tailEnd/>
              </a:ln>
            </p:spPr>
            <p:txBody>
              <a:bodyPr/>
              <a:lstStyle/>
              <a:p>
                <a:endParaRPr lang="it-IT"/>
              </a:p>
            </p:txBody>
          </p:sp>
          <p:sp>
            <p:nvSpPr>
              <p:cNvPr id="107313" name="Line 817"/>
              <p:cNvSpPr>
                <a:spLocks noChangeShapeType="1"/>
              </p:cNvSpPr>
              <p:nvPr/>
            </p:nvSpPr>
            <p:spPr bwMode="auto">
              <a:xfrm>
                <a:off x="928" y="2231"/>
                <a:ext cx="22" cy="9"/>
              </a:xfrm>
              <a:prstGeom prst="line">
                <a:avLst/>
              </a:prstGeom>
              <a:noFill/>
              <a:ln w="22225">
                <a:solidFill>
                  <a:srgbClr val="FF0000"/>
                </a:solidFill>
                <a:round/>
                <a:headEnd/>
                <a:tailEnd/>
              </a:ln>
            </p:spPr>
            <p:txBody>
              <a:bodyPr/>
              <a:lstStyle/>
              <a:p>
                <a:endParaRPr lang="it-IT"/>
              </a:p>
            </p:txBody>
          </p:sp>
          <p:sp>
            <p:nvSpPr>
              <p:cNvPr id="107314" name="Line 818"/>
              <p:cNvSpPr>
                <a:spLocks noChangeShapeType="1"/>
              </p:cNvSpPr>
              <p:nvPr/>
            </p:nvSpPr>
            <p:spPr bwMode="auto">
              <a:xfrm>
                <a:off x="950" y="2240"/>
                <a:ext cx="21" cy="4"/>
              </a:xfrm>
              <a:prstGeom prst="line">
                <a:avLst/>
              </a:prstGeom>
              <a:noFill/>
              <a:ln w="22225">
                <a:solidFill>
                  <a:srgbClr val="FF0000"/>
                </a:solidFill>
                <a:round/>
                <a:headEnd/>
                <a:tailEnd/>
              </a:ln>
            </p:spPr>
            <p:txBody>
              <a:bodyPr/>
              <a:lstStyle/>
              <a:p>
                <a:endParaRPr lang="it-IT"/>
              </a:p>
            </p:txBody>
          </p:sp>
          <p:sp>
            <p:nvSpPr>
              <p:cNvPr id="107315" name="Line 819"/>
              <p:cNvSpPr>
                <a:spLocks noChangeShapeType="1"/>
              </p:cNvSpPr>
              <p:nvPr/>
            </p:nvSpPr>
            <p:spPr bwMode="auto">
              <a:xfrm flipV="1">
                <a:off x="971" y="2240"/>
                <a:ext cx="22" cy="4"/>
              </a:xfrm>
              <a:prstGeom prst="line">
                <a:avLst/>
              </a:prstGeom>
              <a:noFill/>
              <a:ln w="22225">
                <a:solidFill>
                  <a:srgbClr val="FF0000"/>
                </a:solidFill>
                <a:round/>
                <a:headEnd/>
                <a:tailEnd/>
              </a:ln>
            </p:spPr>
            <p:txBody>
              <a:bodyPr/>
              <a:lstStyle/>
              <a:p>
                <a:endParaRPr lang="it-IT"/>
              </a:p>
            </p:txBody>
          </p:sp>
          <p:sp>
            <p:nvSpPr>
              <p:cNvPr id="107316" name="Line 820"/>
              <p:cNvSpPr>
                <a:spLocks noChangeShapeType="1"/>
              </p:cNvSpPr>
              <p:nvPr/>
            </p:nvSpPr>
            <p:spPr bwMode="auto">
              <a:xfrm>
                <a:off x="993" y="2240"/>
                <a:ext cx="22" cy="9"/>
              </a:xfrm>
              <a:prstGeom prst="line">
                <a:avLst/>
              </a:prstGeom>
              <a:noFill/>
              <a:ln w="22225">
                <a:solidFill>
                  <a:srgbClr val="FF0000"/>
                </a:solidFill>
                <a:round/>
                <a:headEnd/>
                <a:tailEnd/>
              </a:ln>
            </p:spPr>
            <p:txBody>
              <a:bodyPr/>
              <a:lstStyle/>
              <a:p>
                <a:endParaRPr lang="it-IT"/>
              </a:p>
            </p:txBody>
          </p:sp>
          <p:sp>
            <p:nvSpPr>
              <p:cNvPr id="107317" name="Line 821"/>
              <p:cNvSpPr>
                <a:spLocks noChangeShapeType="1"/>
              </p:cNvSpPr>
              <p:nvPr/>
            </p:nvSpPr>
            <p:spPr bwMode="auto">
              <a:xfrm>
                <a:off x="1015" y="2249"/>
                <a:ext cx="21" cy="1"/>
              </a:xfrm>
              <a:prstGeom prst="line">
                <a:avLst/>
              </a:prstGeom>
              <a:noFill/>
              <a:ln w="22225">
                <a:solidFill>
                  <a:srgbClr val="FF0000"/>
                </a:solidFill>
                <a:round/>
                <a:headEnd/>
                <a:tailEnd/>
              </a:ln>
            </p:spPr>
            <p:txBody>
              <a:bodyPr/>
              <a:lstStyle/>
              <a:p>
                <a:endParaRPr lang="it-IT"/>
              </a:p>
            </p:txBody>
          </p:sp>
          <p:sp>
            <p:nvSpPr>
              <p:cNvPr id="107318" name="Line 822"/>
              <p:cNvSpPr>
                <a:spLocks noChangeShapeType="1"/>
              </p:cNvSpPr>
              <p:nvPr/>
            </p:nvSpPr>
            <p:spPr bwMode="auto">
              <a:xfrm>
                <a:off x="1036" y="2249"/>
                <a:ext cx="22" cy="4"/>
              </a:xfrm>
              <a:prstGeom prst="line">
                <a:avLst/>
              </a:prstGeom>
              <a:noFill/>
              <a:ln w="22225">
                <a:solidFill>
                  <a:srgbClr val="FF0000"/>
                </a:solidFill>
                <a:round/>
                <a:headEnd/>
                <a:tailEnd/>
              </a:ln>
            </p:spPr>
            <p:txBody>
              <a:bodyPr/>
              <a:lstStyle/>
              <a:p>
                <a:endParaRPr lang="it-IT"/>
              </a:p>
            </p:txBody>
          </p:sp>
          <p:sp>
            <p:nvSpPr>
              <p:cNvPr id="107319" name="Line 823"/>
              <p:cNvSpPr>
                <a:spLocks noChangeShapeType="1"/>
              </p:cNvSpPr>
              <p:nvPr/>
            </p:nvSpPr>
            <p:spPr bwMode="auto">
              <a:xfrm>
                <a:off x="1058" y="2253"/>
                <a:ext cx="23" cy="14"/>
              </a:xfrm>
              <a:prstGeom prst="line">
                <a:avLst/>
              </a:prstGeom>
              <a:noFill/>
              <a:ln w="22225">
                <a:solidFill>
                  <a:srgbClr val="FF0000"/>
                </a:solidFill>
                <a:round/>
                <a:headEnd/>
                <a:tailEnd/>
              </a:ln>
            </p:spPr>
            <p:txBody>
              <a:bodyPr/>
              <a:lstStyle/>
              <a:p>
                <a:endParaRPr lang="it-IT"/>
              </a:p>
            </p:txBody>
          </p:sp>
          <p:sp>
            <p:nvSpPr>
              <p:cNvPr id="107320" name="Line 824"/>
              <p:cNvSpPr>
                <a:spLocks noChangeShapeType="1"/>
              </p:cNvSpPr>
              <p:nvPr/>
            </p:nvSpPr>
            <p:spPr bwMode="auto">
              <a:xfrm flipV="1">
                <a:off x="1081" y="2262"/>
                <a:ext cx="22" cy="5"/>
              </a:xfrm>
              <a:prstGeom prst="line">
                <a:avLst/>
              </a:prstGeom>
              <a:noFill/>
              <a:ln w="22225">
                <a:solidFill>
                  <a:srgbClr val="FF0000"/>
                </a:solidFill>
                <a:round/>
                <a:headEnd/>
                <a:tailEnd/>
              </a:ln>
            </p:spPr>
            <p:txBody>
              <a:bodyPr/>
              <a:lstStyle/>
              <a:p>
                <a:endParaRPr lang="it-IT"/>
              </a:p>
            </p:txBody>
          </p:sp>
          <p:sp>
            <p:nvSpPr>
              <p:cNvPr id="107321" name="Line 825"/>
              <p:cNvSpPr>
                <a:spLocks noChangeShapeType="1"/>
              </p:cNvSpPr>
              <p:nvPr/>
            </p:nvSpPr>
            <p:spPr bwMode="auto">
              <a:xfrm flipV="1">
                <a:off x="1103" y="2255"/>
                <a:ext cx="22" cy="7"/>
              </a:xfrm>
              <a:prstGeom prst="line">
                <a:avLst/>
              </a:prstGeom>
              <a:noFill/>
              <a:ln w="22225">
                <a:solidFill>
                  <a:srgbClr val="FF0000"/>
                </a:solidFill>
                <a:round/>
                <a:headEnd/>
                <a:tailEnd/>
              </a:ln>
            </p:spPr>
            <p:txBody>
              <a:bodyPr/>
              <a:lstStyle/>
              <a:p>
                <a:endParaRPr lang="it-IT"/>
              </a:p>
            </p:txBody>
          </p:sp>
          <p:sp>
            <p:nvSpPr>
              <p:cNvPr id="107322" name="Line 826"/>
              <p:cNvSpPr>
                <a:spLocks noChangeShapeType="1"/>
              </p:cNvSpPr>
              <p:nvPr/>
            </p:nvSpPr>
            <p:spPr bwMode="auto">
              <a:xfrm>
                <a:off x="1125" y="2255"/>
                <a:ext cx="21" cy="21"/>
              </a:xfrm>
              <a:prstGeom prst="line">
                <a:avLst/>
              </a:prstGeom>
              <a:noFill/>
              <a:ln w="22225">
                <a:solidFill>
                  <a:srgbClr val="FF0000"/>
                </a:solidFill>
                <a:round/>
                <a:headEnd/>
                <a:tailEnd/>
              </a:ln>
            </p:spPr>
            <p:txBody>
              <a:bodyPr/>
              <a:lstStyle/>
              <a:p>
                <a:endParaRPr lang="it-IT"/>
              </a:p>
            </p:txBody>
          </p:sp>
          <p:sp>
            <p:nvSpPr>
              <p:cNvPr id="107323" name="Line 827"/>
              <p:cNvSpPr>
                <a:spLocks noChangeShapeType="1"/>
              </p:cNvSpPr>
              <p:nvPr/>
            </p:nvSpPr>
            <p:spPr bwMode="auto">
              <a:xfrm flipV="1">
                <a:off x="1146" y="2264"/>
                <a:ext cx="22" cy="12"/>
              </a:xfrm>
              <a:prstGeom prst="line">
                <a:avLst/>
              </a:prstGeom>
              <a:noFill/>
              <a:ln w="22225">
                <a:solidFill>
                  <a:srgbClr val="FF0000"/>
                </a:solidFill>
                <a:round/>
                <a:headEnd/>
                <a:tailEnd/>
              </a:ln>
            </p:spPr>
            <p:txBody>
              <a:bodyPr/>
              <a:lstStyle/>
              <a:p>
                <a:endParaRPr lang="it-IT"/>
              </a:p>
            </p:txBody>
          </p:sp>
          <p:sp>
            <p:nvSpPr>
              <p:cNvPr id="107324" name="Line 828"/>
              <p:cNvSpPr>
                <a:spLocks noChangeShapeType="1"/>
              </p:cNvSpPr>
              <p:nvPr/>
            </p:nvSpPr>
            <p:spPr bwMode="auto">
              <a:xfrm>
                <a:off x="1168" y="2264"/>
                <a:ext cx="22" cy="3"/>
              </a:xfrm>
              <a:prstGeom prst="line">
                <a:avLst/>
              </a:prstGeom>
              <a:noFill/>
              <a:ln w="22225">
                <a:solidFill>
                  <a:srgbClr val="FF0000"/>
                </a:solidFill>
                <a:round/>
                <a:headEnd/>
                <a:tailEnd/>
              </a:ln>
            </p:spPr>
            <p:txBody>
              <a:bodyPr/>
              <a:lstStyle/>
              <a:p>
                <a:endParaRPr lang="it-IT"/>
              </a:p>
            </p:txBody>
          </p:sp>
          <p:sp>
            <p:nvSpPr>
              <p:cNvPr id="107325" name="Line 829"/>
              <p:cNvSpPr>
                <a:spLocks noChangeShapeType="1"/>
              </p:cNvSpPr>
              <p:nvPr/>
            </p:nvSpPr>
            <p:spPr bwMode="auto">
              <a:xfrm>
                <a:off x="1190" y="2267"/>
                <a:ext cx="21" cy="11"/>
              </a:xfrm>
              <a:prstGeom prst="line">
                <a:avLst/>
              </a:prstGeom>
              <a:noFill/>
              <a:ln w="22225">
                <a:solidFill>
                  <a:srgbClr val="FF0000"/>
                </a:solidFill>
                <a:round/>
                <a:headEnd/>
                <a:tailEnd/>
              </a:ln>
            </p:spPr>
            <p:txBody>
              <a:bodyPr/>
              <a:lstStyle/>
              <a:p>
                <a:endParaRPr lang="it-IT"/>
              </a:p>
            </p:txBody>
          </p:sp>
          <p:sp>
            <p:nvSpPr>
              <p:cNvPr id="107326" name="Line 830"/>
              <p:cNvSpPr>
                <a:spLocks noChangeShapeType="1"/>
              </p:cNvSpPr>
              <p:nvPr/>
            </p:nvSpPr>
            <p:spPr bwMode="auto">
              <a:xfrm flipV="1">
                <a:off x="1211" y="2264"/>
                <a:ext cx="22" cy="14"/>
              </a:xfrm>
              <a:prstGeom prst="line">
                <a:avLst/>
              </a:prstGeom>
              <a:noFill/>
              <a:ln w="22225">
                <a:solidFill>
                  <a:srgbClr val="FF0000"/>
                </a:solidFill>
                <a:round/>
                <a:headEnd/>
                <a:tailEnd/>
              </a:ln>
            </p:spPr>
            <p:txBody>
              <a:bodyPr/>
              <a:lstStyle/>
              <a:p>
                <a:endParaRPr lang="it-IT"/>
              </a:p>
            </p:txBody>
          </p:sp>
          <p:sp>
            <p:nvSpPr>
              <p:cNvPr id="107327" name="Line 831"/>
              <p:cNvSpPr>
                <a:spLocks noChangeShapeType="1"/>
              </p:cNvSpPr>
              <p:nvPr/>
            </p:nvSpPr>
            <p:spPr bwMode="auto">
              <a:xfrm flipV="1">
                <a:off x="1233" y="2260"/>
                <a:ext cx="21" cy="4"/>
              </a:xfrm>
              <a:prstGeom prst="line">
                <a:avLst/>
              </a:prstGeom>
              <a:noFill/>
              <a:ln w="22225">
                <a:solidFill>
                  <a:srgbClr val="FF0000"/>
                </a:solidFill>
                <a:round/>
                <a:headEnd/>
                <a:tailEnd/>
              </a:ln>
            </p:spPr>
            <p:txBody>
              <a:bodyPr/>
              <a:lstStyle/>
              <a:p>
                <a:endParaRPr lang="it-IT"/>
              </a:p>
            </p:txBody>
          </p:sp>
          <p:sp>
            <p:nvSpPr>
              <p:cNvPr id="107328" name="Line 832"/>
              <p:cNvSpPr>
                <a:spLocks noChangeShapeType="1"/>
              </p:cNvSpPr>
              <p:nvPr/>
            </p:nvSpPr>
            <p:spPr bwMode="auto">
              <a:xfrm>
                <a:off x="1254" y="2260"/>
                <a:ext cx="22" cy="25"/>
              </a:xfrm>
              <a:prstGeom prst="line">
                <a:avLst/>
              </a:prstGeom>
              <a:noFill/>
              <a:ln w="22225">
                <a:solidFill>
                  <a:srgbClr val="FF0000"/>
                </a:solidFill>
                <a:round/>
                <a:headEnd/>
                <a:tailEnd/>
              </a:ln>
            </p:spPr>
            <p:txBody>
              <a:bodyPr/>
              <a:lstStyle/>
              <a:p>
                <a:endParaRPr lang="it-IT"/>
              </a:p>
            </p:txBody>
          </p:sp>
          <p:sp>
            <p:nvSpPr>
              <p:cNvPr id="107329" name="Line 833"/>
              <p:cNvSpPr>
                <a:spLocks noChangeShapeType="1"/>
              </p:cNvSpPr>
              <p:nvPr/>
            </p:nvSpPr>
            <p:spPr bwMode="auto">
              <a:xfrm flipV="1">
                <a:off x="1276" y="2273"/>
                <a:ext cx="22" cy="12"/>
              </a:xfrm>
              <a:prstGeom prst="line">
                <a:avLst/>
              </a:prstGeom>
              <a:noFill/>
              <a:ln w="22225">
                <a:solidFill>
                  <a:srgbClr val="FF0000"/>
                </a:solidFill>
                <a:round/>
                <a:headEnd/>
                <a:tailEnd/>
              </a:ln>
            </p:spPr>
            <p:txBody>
              <a:bodyPr/>
              <a:lstStyle/>
              <a:p>
                <a:endParaRPr lang="it-IT"/>
              </a:p>
            </p:txBody>
          </p:sp>
          <p:sp>
            <p:nvSpPr>
              <p:cNvPr id="107330" name="Line 834"/>
              <p:cNvSpPr>
                <a:spLocks noChangeShapeType="1"/>
              </p:cNvSpPr>
              <p:nvPr/>
            </p:nvSpPr>
            <p:spPr bwMode="auto">
              <a:xfrm>
                <a:off x="1298" y="2273"/>
                <a:ext cx="21" cy="3"/>
              </a:xfrm>
              <a:prstGeom prst="line">
                <a:avLst/>
              </a:prstGeom>
              <a:noFill/>
              <a:ln w="22225">
                <a:solidFill>
                  <a:srgbClr val="FF0000"/>
                </a:solidFill>
                <a:round/>
                <a:headEnd/>
                <a:tailEnd/>
              </a:ln>
            </p:spPr>
            <p:txBody>
              <a:bodyPr/>
              <a:lstStyle/>
              <a:p>
                <a:endParaRPr lang="it-IT"/>
              </a:p>
            </p:txBody>
          </p:sp>
          <p:sp>
            <p:nvSpPr>
              <p:cNvPr id="107331" name="Line 835"/>
              <p:cNvSpPr>
                <a:spLocks noChangeShapeType="1"/>
              </p:cNvSpPr>
              <p:nvPr/>
            </p:nvSpPr>
            <p:spPr bwMode="auto">
              <a:xfrm>
                <a:off x="1319" y="2276"/>
                <a:ext cx="22" cy="11"/>
              </a:xfrm>
              <a:prstGeom prst="line">
                <a:avLst/>
              </a:prstGeom>
              <a:noFill/>
              <a:ln w="22225">
                <a:solidFill>
                  <a:srgbClr val="FF0000"/>
                </a:solidFill>
                <a:round/>
                <a:headEnd/>
                <a:tailEnd/>
              </a:ln>
            </p:spPr>
            <p:txBody>
              <a:bodyPr/>
              <a:lstStyle/>
              <a:p>
                <a:endParaRPr lang="it-IT"/>
              </a:p>
            </p:txBody>
          </p:sp>
          <p:sp>
            <p:nvSpPr>
              <p:cNvPr id="107332" name="Line 836"/>
              <p:cNvSpPr>
                <a:spLocks noChangeShapeType="1"/>
              </p:cNvSpPr>
              <p:nvPr/>
            </p:nvSpPr>
            <p:spPr bwMode="auto">
              <a:xfrm flipV="1">
                <a:off x="1341" y="2276"/>
                <a:ext cx="22" cy="11"/>
              </a:xfrm>
              <a:prstGeom prst="line">
                <a:avLst/>
              </a:prstGeom>
              <a:noFill/>
              <a:ln w="22225">
                <a:solidFill>
                  <a:srgbClr val="FF0000"/>
                </a:solidFill>
                <a:round/>
                <a:headEnd/>
                <a:tailEnd/>
              </a:ln>
            </p:spPr>
            <p:txBody>
              <a:bodyPr/>
              <a:lstStyle/>
              <a:p>
                <a:endParaRPr lang="it-IT"/>
              </a:p>
            </p:txBody>
          </p:sp>
          <p:sp>
            <p:nvSpPr>
              <p:cNvPr id="107333" name="Line 837"/>
              <p:cNvSpPr>
                <a:spLocks noChangeShapeType="1"/>
              </p:cNvSpPr>
              <p:nvPr/>
            </p:nvSpPr>
            <p:spPr bwMode="auto">
              <a:xfrm>
                <a:off x="1363" y="2276"/>
                <a:ext cx="21" cy="1"/>
              </a:xfrm>
              <a:prstGeom prst="line">
                <a:avLst/>
              </a:prstGeom>
              <a:noFill/>
              <a:ln w="22225">
                <a:solidFill>
                  <a:srgbClr val="FF0000"/>
                </a:solidFill>
                <a:round/>
                <a:headEnd/>
                <a:tailEnd/>
              </a:ln>
            </p:spPr>
            <p:txBody>
              <a:bodyPr/>
              <a:lstStyle/>
              <a:p>
                <a:endParaRPr lang="it-IT"/>
              </a:p>
            </p:txBody>
          </p:sp>
          <p:sp>
            <p:nvSpPr>
              <p:cNvPr id="107334" name="Line 838"/>
              <p:cNvSpPr>
                <a:spLocks noChangeShapeType="1"/>
              </p:cNvSpPr>
              <p:nvPr/>
            </p:nvSpPr>
            <p:spPr bwMode="auto">
              <a:xfrm>
                <a:off x="1384" y="2276"/>
                <a:ext cx="22" cy="9"/>
              </a:xfrm>
              <a:prstGeom prst="line">
                <a:avLst/>
              </a:prstGeom>
              <a:noFill/>
              <a:ln w="22225">
                <a:solidFill>
                  <a:srgbClr val="FF0000"/>
                </a:solidFill>
                <a:round/>
                <a:headEnd/>
                <a:tailEnd/>
              </a:ln>
            </p:spPr>
            <p:txBody>
              <a:bodyPr/>
              <a:lstStyle/>
              <a:p>
                <a:endParaRPr lang="it-IT"/>
              </a:p>
            </p:txBody>
          </p:sp>
          <p:sp>
            <p:nvSpPr>
              <p:cNvPr id="107335" name="Line 839"/>
              <p:cNvSpPr>
                <a:spLocks noChangeShapeType="1"/>
              </p:cNvSpPr>
              <p:nvPr/>
            </p:nvSpPr>
            <p:spPr bwMode="auto">
              <a:xfrm flipV="1">
                <a:off x="1406" y="2273"/>
                <a:ext cx="21" cy="12"/>
              </a:xfrm>
              <a:prstGeom prst="line">
                <a:avLst/>
              </a:prstGeom>
              <a:noFill/>
              <a:ln w="22225">
                <a:solidFill>
                  <a:srgbClr val="FF0000"/>
                </a:solidFill>
                <a:round/>
                <a:headEnd/>
                <a:tailEnd/>
              </a:ln>
            </p:spPr>
            <p:txBody>
              <a:bodyPr/>
              <a:lstStyle/>
              <a:p>
                <a:endParaRPr lang="it-IT"/>
              </a:p>
            </p:txBody>
          </p:sp>
          <p:sp>
            <p:nvSpPr>
              <p:cNvPr id="107336" name="Line 840"/>
              <p:cNvSpPr>
                <a:spLocks noChangeShapeType="1"/>
              </p:cNvSpPr>
              <p:nvPr/>
            </p:nvSpPr>
            <p:spPr bwMode="auto">
              <a:xfrm flipV="1">
                <a:off x="1427" y="2260"/>
                <a:ext cx="22" cy="13"/>
              </a:xfrm>
              <a:prstGeom prst="line">
                <a:avLst/>
              </a:prstGeom>
              <a:noFill/>
              <a:ln w="22225">
                <a:solidFill>
                  <a:srgbClr val="FF0000"/>
                </a:solidFill>
                <a:round/>
                <a:headEnd/>
                <a:tailEnd/>
              </a:ln>
            </p:spPr>
            <p:txBody>
              <a:bodyPr/>
              <a:lstStyle/>
              <a:p>
                <a:endParaRPr lang="it-IT"/>
              </a:p>
            </p:txBody>
          </p:sp>
          <p:sp>
            <p:nvSpPr>
              <p:cNvPr id="107337" name="Line 841"/>
              <p:cNvSpPr>
                <a:spLocks noChangeShapeType="1"/>
              </p:cNvSpPr>
              <p:nvPr/>
            </p:nvSpPr>
            <p:spPr bwMode="auto">
              <a:xfrm>
                <a:off x="1449" y="2260"/>
                <a:ext cx="22" cy="7"/>
              </a:xfrm>
              <a:prstGeom prst="line">
                <a:avLst/>
              </a:prstGeom>
              <a:noFill/>
              <a:ln w="22225">
                <a:solidFill>
                  <a:srgbClr val="FF0000"/>
                </a:solidFill>
                <a:round/>
                <a:headEnd/>
                <a:tailEnd/>
              </a:ln>
            </p:spPr>
            <p:txBody>
              <a:bodyPr/>
              <a:lstStyle/>
              <a:p>
                <a:endParaRPr lang="it-IT"/>
              </a:p>
            </p:txBody>
          </p:sp>
          <p:sp>
            <p:nvSpPr>
              <p:cNvPr id="107338" name="Line 842"/>
              <p:cNvSpPr>
                <a:spLocks noChangeShapeType="1"/>
              </p:cNvSpPr>
              <p:nvPr/>
            </p:nvSpPr>
            <p:spPr bwMode="auto">
              <a:xfrm>
                <a:off x="1471" y="2267"/>
                <a:ext cx="21" cy="6"/>
              </a:xfrm>
              <a:prstGeom prst="line">
                <a:avLst/>
              </a:prstGeom>
              <a:noFill/>
              <a:ln w="22225">
                <a:solidFill>
                  <a:srgbClr val="FF0000"/>
                </a:solidFill>
                <a:round/>
                <a:headEnd/>
                <a:tailEnd/>
              </a:ln>
            </p:spPr>
            <p:txBody>
              <a:bodyPr/>
              <a:lstStyle/>
              <a:p>
                <a:endParaRPr lang="it-IT"/>
              </a:p>
            </p:txBody>
          </p:sp>
          <p:sp>
            <p:nvSpPr>
              <p:cNvPr id="107339" name="Line 843"/>
              <p:cNvSpPr>
                <a:spLocks noChangeShapeType="1"/>
              </p:cNvSpPr>
              <p:nvPr/>
            </p:nvSpPr>
            <p:spPr bwMode="auto">
              <a:xfrm flipV="1">
                <a:off x="1492" y="2267"/>
                <a:ext cx="22" cy="6"/>
              </a:xfrm>
              <a:prstGeom prst="line">
                <a:avLst/>
              </a:prstGeom>
              <a:noFill/>
              <a:ln w="22225">
                <a:solidFill>
                  <a:srgbClr val="FF0000"/>
                </a:solidFill>
                <a:round/>
                <a:headEnd/>
                <a:tailEnd/>
              </a:ln>
            </p:spPr>
            <p:txBody>
              <a:bodyPr/>
              <a:lstStyle/>
              <a:p>
                <a:endParaRPr lang="it-IT"/>
              </a:p>
            </p:txBody>
          </p:sp>
          <p:sp>
            <p:nvSpPr>
              <p:cNvPr id="107340" name="Line 844"/>
              <p:cNvSpPr>
                <a:spLocks noChangeShapeType="1"/>
              </p:cNvSpPr>
              <p:nvPr/>
            </p:nvSpPr>
            <p:spPr bwMode="auto">
              <a:xfrm flipV="1">
                <a:off x="1514" y="2262"/>
                <a:ext cx="22" cy="5"/>
              </a:xfrm>
              <a:prstGeom prst="line">
                <a:avLst/>
              </a:prstGeom>
              <a:noFill/>
              <a:ln w="22225">
                <a:solidFill>
                  <a:srgbClr val="FF0000"/>
                </a:solidFill>
                <a:round/>
                <a:headEnd/>
                <a:tailEnd/>
              </a:ln>
            </p:spPr>
            <p:txBody>
              <a:bodyPr/>
              <a:lstStyle/>
              <a:p>
                <a:endParaRPr lang="it-IT"/>
              </a:p>
            </p:txBody>
          </p:sp>
          <p:sp>
            <p:nvSpPr>
              <p:cNvPr id="107341" name="Line 845"/>
              <p:cNvSpPr>
                <a:spLocks noChangeShapeType="1"/>
              </p:cNvSpPr>
              <p:nvPr/>
            </p:nvSpPr>
            <p:spPr bwMode="auto">
              <a:xfrm>
                <a:off x="1536" y="2262"/>
                <a:ext cx="21" cy="2"/>
              </a:xfrm>
              <a:prstGeom prst="line">
                <a:avLst/>
              </a:prstGeom>
              <a:noFill/>
              <a:ln w="22225">
                <a:solidFill>
                  <a:srgbClr val="FF0000"/>
                </a:solidFill>
                <a:round/>
                <a:headEnd/>
                <a:tailEnd/>
              </a:ln>
            </p:spPr>
            <p:txBody>
              <a:bodyPr/>
              <a:lstStyle/>
              <a:p>
                <a:endParaRPr lang="it-IT"/>
              </a:p>
            </p:txBody>
          </p:sp>
          <p:sp>
            <p:nvSpPr>
              <p:cNvPr id="107342" name="Line 846"/>
              <p:cNvSpPr>
                <a:spLocks noChangeShapeType="1"/>
              </p:cNvSpPr>
              <p:nvPr/>
            </p:nvSpPr>
            <p:spPr bwMode="auto">
              <a:xfrm flipV="1">
                <a:off x="1557" y="2226"/>
                <a:ext cx="22" cy="38"/>
              </a:xfrm>
              <a:prstGeom prst="line">
                <a:avLst/>
              </a:prstGeom>
              <a:noFill/>
              <a:ln w="22225">
                <a:solidFill>
                  <a:srgbClr val="FF0000"/>
                </a:solidFill>
                <a:round/>
                <a:headEnd/>
                <a:tailEnd/>
              </a:ln>
            </p:spPr>
            <p:txBody>
              <a:bodyPr/>
              <a:lstStyle/>
              <a:p>
                <a:endParaRPr lang="it-IT"/>
              </a:p>
            </p:txBody>
          </p:sp>
          <p:sp>
            <p:nvSpPr>
              <p:cNvPr id="107343" name="Line 847"/>
              <p:cNvSpPr>
                <a:spLocks noChangeShapeType="1"/>
              </p:cNvSpPr>
              <p:nvPr/>
            </p:nvSpPr>
            <p:spPr bwMode="auto">
              <a:xfrm>
                <a:off x="1579" y="2226"/>
                <a:ext cx="22" cy="2"/>
              </a:xfrm>
              <a:prstGeom prst="line">
                <a:avLst/>
              </a:prstGeom>
              <a:noFill/>
              <a:ln w="22225">
                <a:solidFill>
                  <a:srgbClr val="FF0000"/>
                </a:solidFill>
                <a:round/>
                <a:headEnd/>
                <a:tailEnd/>
              </a:ln>
            </p:spPr>
            <p:txBody>
              <a:bodyPr/>
              <a:lstStyle/>
              <a:p>
                <a:endParaRPr lang="it-IT"/>
              </a:p>
            </p:txBody>
          </p:sp>
          <p:sp>
            <p:nvSpPr>
              <p:cNvPr id="107344" name="Line 848"/>
              <p:cNvSpPr>
                <a:spLocks noChangeShapeType="1"/>
              </p:cNvSpPr>
              <p:nvPr/>
            </p:nvSpPr>
            <p:spPr bwMode="auto">
              <a:xfrm flipV="1">
                <a:off x="1601" y="2226"/>
                <a:ext cx="21" cy="2"/>
              </a:xfrm>
              <a:prstGeom prst="line">
                <a:avLst/>
              </a:prstGeom>
              <a:noFill/>
              <a:ln w="22225">
                <a:solidFill>
                  <a:srgbClr val="FF0000"/>
                </a:solidFill>
                <a:round/>
                <a:headEnd/>
                <a:tailEnd/>
              </a:ln>
            </p:spPr>
            <p:txBody>
              <a:bodyPr/>
              <a:lstStyle/>
              <a:p>
                <a:endParaRPr lang="it-IT"/>
              </a:p>
            </p:txBody>
          </p:sp>
          <p:sp>
            <p:nvSpPr>
              <p:cNvPr id="107345" name="Line 849"/>
              <p:cNvSpPr>
                <a:spLocks noChangeShapeType="1"/>
              </p:cNvSpPr>
              <p:nvPr/>
            </p:nvSpPr>
            <p:spPr bwMode="auto">
              <a:xfrm>
                <a:off x="1622" y="2226"/>
                <a:ext cx="22" cy="14"/>
              </a:xfrm>
              <a:prstGeom prst="line">
                <a:avLst/>
              </a:prstGeom>
              <a:noFill/>
              <a:ln w="22225">
                <a:solidFill>
                  <a:srgbClr val="FF0000"/>
                </a:solidFill>
                <a:round/>
                <a:headEnd/>
                <a:tailEnd/>
              </a:ln>
            </p:spPr>
            <p:txBody>
              <a:bodyPr/>
              <a:lstStyle/>
              <a:p>
                <a:endParaRPr lang="it-IT"/>
              </a:p>
            </p:txBody>
          </p:sp>
          <p:sp>
            <p:nvSpPr>
              <p:cNvPr id="107346" name="Line 850"/>
              <p:cNvSpPr>
                <a:spLocks noChangeShapeType="1"/>
              </p:cNvSpPr>
              <p:nvPr/>
            </p:nvSpPr>
            <p:spPr bwMode="auto">
              <a:xfrm>
                <a:off x="1644" y="2240"/>
                <a:ext cx="21" cy="13"/>
              </a:xfrm>
              <a:prstGeom prst="line">
                <a:avLst/>
              </a:prstGeom>
              <a:noFill/>
              <a:ln w="22225">
                <a:solidFill>
                  <a:srgbClr val="FF0000"/>
                </a:solidFill>
                <a:round/>
                <a:headEnd/>
                <a:tailEnd/>
              </a:ln>
            </p:spPr>
            <p:txBody>
              <a:bodyPr/>
              <a:lstStyle/>
              <a:p>
                <a:endParaRPr lang="it-IT"/>
              </a:p>
            </p:txBody>
          </p:sp>
          <p:sp>
            <p:nvSpPr>
              <p:cNvPr id="107347" name="Line 851"/>
              <p:cNvSpPr>
                <a:spLocks noChangeShapeType="1"/>
              </p:cNvSpPr>
              <p:nvPr/>
            </p:nvSpPr>
            <p:spPr bwMode="auto">
              <a:xfrm flipV="1">
                <a:off x="1665" y="2220"/>
                <a:ext cx="22" cy="33"/>
              </a:xfrm>
              <a:prstGeom prst="line">
                <a:avLst/>
              </a:prstGeom>
              <a:noFill/>
              <a:ln w="22225">
                <a:solidFill>
                  <a:srgbClr val="FF0000"/>
                </a:solidFill>
                <a:round/>
                <a:headEnd/>
                <a:tailEnd/>
              </a:ln>
            </p:spPr>
            <p:txBody>
              <a:bodyPr/>
              <a:lstStyle/>
              <a:p>
                <a:endParaRPr lang="it-IT"/>
              </a:p>
            </p:txBody>
          </p:sp>
          <p:sp>
            <p:nvSpPr>
              <p:cNvPr id="107348" name="Line 852"/>
              <p:cNvSpPr>
                <a:spLocks noChangeShapeType="1"/>
              </p:cNvSpPr>
              <p:nvPr/>
            </p:nvSpPr>
            <p:spPr bwMode="auto">
              <a:xfrm flipV="1">
                <a:off x="1687" y="2110"/>
                <a:ext cx="22" cy="110"/>
              </a:xfrm>
              <a:prstGeom prst="line">
                <a:avLst/>
              </a:prstGeom>
              <a:noFill/>
              <a:ln w="22225">
                <a:solidFill>
                  <a:srgbClr val="FF0000"/>
                </a:solidFill>
                <a:round/>
                <a:headEnd/>
                <a:tailEnd/>
              </a:ln>
            </p:spPr>
            <p:txBody>
              <a:bodyPr/>
              <a:lstStyle/>
              <a:p>
                <a:endParaRPr lang="it-IT"/>
              </a:p>
            </p:txBody>
          </p:sp>
          <p:sp>
            <p:nvSpPr>
              <p:cNvPr id="107349" name="Line 853"/>
              <p:cNvSpPr>
                <a:spLocks noChangeShapeType="1"/>
              </p:cNvSpPr>
              <p:nvPr/>
            </p:nvSpPr>
            <p:spPr bwMode="auto">
              <a:xfrm flipV="1">
                <a:off x="1709" y="2089"/>
                <a:ext cx="21" cy="21"/>
              </a:xfrm>
              <a:prstGeom prst="line">
                <a:avLst/>
              </a:prstGeom>
              <a:noFill/>
              <a:ln w="22225">
                <a:solidFill>
                  <a:srgbClr val="FF0000"/>
                </a:solidFill>
                <a:round/>
                <a:headEnd/>
                <a:tailEnd/>
              </a:ln>
            </p:spPr>
            <p:txBody>
              <a:bodyPr/>
              <a:lstStyle/>
              <a:p>
                <a:endParaRPr lang="it-IT"/>
              </a:p>
            </p:txBody>
          </p:sp>
          <p:sp>
            <p:nvSpPr>
              <p:cNvPr id="107350" name="Line 854"/>
              <p:cNvSpPr>
                <a:spLocks noChangeShapeType="1"/>
              </p:cNvSpPr>
              <p:nvPr/>
            </p:nvSpPr>
            <p:spPr bwMode="auto">
              <a:xfrm>
                <a:off x="1730" y="2089"/>
                <a:ext cx="22" cy="1032"/>
              </a:xfrm>
              <a:prstGeom prst="line">
                <a:avLst/>
              </a:prstGeom>
              <a:noFill/>
              <a:ln w="22225">
                <a:solidFill>
                  <a:srgbClr val="FF0000"/>
                </a:solidFill>
                <a:round/>
                <a:headEnd/>
                <a:tailEnd/>
              </a:ln>
            </p:spPr>
            <p:txBody>
              <a:bodyPr/>
              <a:lstStyle/>
              <a:p>
                <a:endParaRPr lang="it-IT"/>
              </a:p>
            </p:txBody>
          </p:sp>
          <p:sp>
            <p:nvSpPr>
              <p:cNvPr id="107351" name="Line 855"/>
              <p:cNvSpPr>
                <a:spLocks noChangeShapeType="1"/>
              </p:cNvSpPr>
              <p:nvPr/>
            </p:nvSpPr>
            <p:spPr bwMode="auto">
              <a:xfrm>
                <a:off x="1752" y="3121"/>
                <a:ext cx="22" cy="150"/>
              </a:xfrm>
              <a:prstGeom prst="line">
                <a:avLst/>
              </a:prstGeom>
              <a:noFill/>
              <a:ln w="22225">
                <a:solidFill>
                  <a:srgbClr val="FF0000"/>
                </a:solidFill>
                <a:round/>
                <a:headEnd/>
                <a:tailEnd/>
              </a:ln>
            </p:spPr>
            <p:txBody>
              <a:bodyPr/>
              <a:lstStyle/>
              <a:p>
                <a:endParaRPr lang="it-IT"/>
              </a:p>
            </p:txBody>
          </p:sp>
          <p:sp>
            <p:nvSpPr>
              <p:cNvPr id="107352" name="Line 856"/>
              <p:cNvSpPr>
                <a:spLocks noChangeShapeType="1"/>
              </p:cNvSpPr>
              <p:nvPr/>
            </p:nvSpPr>
            <p:spPr bwMode="auto">
              <a:xfrm>
                <a:off x="1774" y="3271"/>
                <a:ext cx="21" cy="36"/>
              </a:xfrm>
              <a:prstGeom prst="line">
                <a:avLst/>
              </a:prstGeom>
              <a:noFill/>
              <a:ln w="22225">
                <a:solidFill>
                  <a:srgbClr val="FF0000"/>
                </a:solidFill>
                <a:round/>
                <a:headEnd/>
                <a:tailEnd/>
              </a:ln>
            </p:spPr>
            <p:txBody>
              <a:bodyPr/>
              <a:lstStyle/>
              <a:p>
                <a:endParaRPr lang="it-IT"/>
              </a:p>
            </p:txBody>
          </p:sp>
          <p:sp>
            <p:nvSpPr>
              <p:cNvPr id="107353" name="Line 857"/>
              <p:cNvSpPr>
                <a:spLocks noChangeShapeType="1"/>
              </p:cNvSpPr>
              <p:nvPr/>
            </p:nvSpPr>
            <p:spPr bwMode="auto">
              <a:xfrm>
                <a:off x="1795" y="3307"/>
                <a:ext cx="22" cy="51"/>
              </a:xfrm>
              <a:prstGeom prst="line">
                <a:avLst/>
              </a:prstGeom>
              <a:noFill/>
              <a:ln w="22225">
                <a:solidFill>
                  <a:srgbClr val="FF0000"/>
                </a:solidFill>
                <a:round/>
                <a:headEnd/>
                <a:tailEnd/>
              </a:ln>
            </p:spPr>
            <p:txBody>
              <a:bodyPr/>
              <a:lstStyle/>
              <a:p>
                <a:endParaRPr lang="it-IT"/>
              </a:p>
            </p:txBody>
          </p:sp>
          <p:sp>
            <p:nvSpPr>
              <p:cNvPr id="107354" name="Line 858"/>
              <p:cNvSpPr>
                <a:spLocks noChangeShapeType="1"/>
              </p:cNvSpPr>
              <p:nvPr/>
            </p:nvSpPr>
            <p:spPr bwMode="auto">
              <a:xfrm>
                <a:off x="1817" y="3358"/>
                <a:ext cx="21" cy="23"/>
              </a:xfrm>
              <a:prstGeom prst="line">
                <a:avLst/>
              </a:prstGeom>
              <a:noFill/>
              <a:ln w="22225">
                <a:solidFill>
                  <a:srgbClr val="FF0000"/>
                </a:solidFill>
                <a:round/>
                <a:headEnd/>
                <a:tailEnd/>
              </a:ln>
            </p:spPr>
            <p:txBody>
              <a:bodyPr/>
              <a:lstStyle/>
              <a:p>
                <a:endParaRPr lang="it-IT"/>
              </a:p>
            </p:txBody>
          </p:sp>
          <p:sp>
            <p:nvSpPr>
              <p:cNvPr id="107355" name="Line 859"/>
              <p:cNvSpPr>
                <a:spLocks noChangeShapeType="1"/>
              </p:cNvSpPr>
              <p:nvPr/>
            </p:nvSpPr>
            <p:spPr bwMode="auto">
              <a:xfrm flipV="1">
                <a:off x="1838" y="3367"/>
                <a:ext cx="22" cy="14"/>
              </a:xfrm>
              <a:prstGeom prst="line">
                <a:avLst/>
              </a:prstGeom>
              <a:noFill/>
              <a:ln w="22225">
                <a:solidFill>
                  <a:srgbClr val="FF0000"/>
                </a:solidFill>
                <a:round/>
                <a:headEnd/>
                <a:tailEnd/>
              </a:ln>
            </p:spPr>
            <p:txBody>
              <a:bodyPr/>
              <a:lstStyle/>
              <a:p>
                <a:endParaRPr lang="it-IT"/>
              </a:p>
            </p:txBody>
          </p:sp>
          <p:sp>
            <p:nvSpPr>
              <p:cNvPr id="107356" name="Line 860"/>
              <p:cNvSpPr>
                <a:spLocks noChangeShapeType="1"/>
              </p:cNvSpPr>
              <p:nvPr/>
            </p:nvSpPr>
            <p:spPr bwMode="auto">
              <a:xfrm flipV="1">
                <a:off x="1860" y="3349"/>
                <a:ext cx="22" cy="18"/>
              </a:xfrm>
              <a:prstGeom prst="line">
                <a:avLst/>
              </a:prstGeom>
              <a:noFill/>
              <a:ln w="22225">
                <a:solidFill>
                  <a:srgbClr val="FF0000"/>
                </a:solidFill>
                <a:round/>
                <a:headEnd/>
                <a:tailEnd/>
              </a:ln>
            </p:spPr>
            <p:txBody>
              <a:bodyPr/>
              <a:lstStyle/>
              <a:p>
                <a:endParaRPr lang="it-IT"/>
              </a:p>
            </p:txBody>
          </p:sp>
          <p:sp>
            <p:nvSpPr>
              <p:cNvPr id="107357" name="Line 861"/>
              <p:cNvSpPr>
                <a:spLocks noChangeShapeType="1"/>
              </p:cNvSpPr>
              <p:nvPr/>
            </p:nvSpPr>
            <p:spPr bwMode="auto">
              <a:xfrm flipV="1">
                <a:off x="1882" y="3343"/>
                <a:ext cx="21" cy="6"/>
              </a:xfrm>
              <a:prstGeom prst="line">
                <a:avLst/>
              </a:prstGeom>
              <a:noFill/>
              <a:ln w="22225">
                <a:solidFill>
                  <a:srgbClr val="FF0000"/>
                </a:solidFill>
                <a:round/>
                <a:headEnd/>
                <a:tailEnd/>
              </a:ln>
            </p:spPr>
            <p:txBody>
              <a:bodyPr/>
              <a:lstStyle/>
              <a:p>
                <a:endParaRPr lang="it-IT"/>
              </a:p>
            </p:txBody>
          </p:sp>
          <p:sp>
            <p:nvSpPr>
              <p:cNvPr id="107358" name="Line 862"/>
              <p:cNvSpPr>
                <a:spLocks noChangeShapeType="1"/>
              </p:cNvSpPr>
              <p:nvPr/>
            </p:nvSpPr>
            <p:spPr bwMode="auto">
              <a:xfrm>
                <a:off x="1903" y="3343"/>
                <a:ext cx="22" cy="1"/>
              </a:xfrm>
              <a:prstGeom prst="line">
                <a:avLst/>
              </a:prstGeom>
              <a:noFill/>
              <a:ln w="22225">
                <a:solidFill>
                  <a:srgbClr val="FF0000"/>
                </a:solidFill>
                <a:round/>
                <a:headEnd/>
                <a:tailEnd/>
              </a:ln>
            </p:spPr>
            <p:txBody>
              <a:bodyPr/>
              <a:lstStyle/>
              <a:p>
                <a:endParaRPr lang="it-IT"/>
              </a:p>
            </p:txBody>
          </p:sp>
          <p:sp>
            <p:nvSpPr>
              <p:cNvPr id="107359" name="Line 863"/>
              <p:cNvSpPr>
                <a:spLocks noChangeShapeType="1"/>
              </p:cNvSpPr>
              <p:nvPr/>
            </p:nvSpPr>
            <p:spPr bwMode="auto">
              <a:xfrm>
                <a:off x="1925" y="3343"/>
                <a:ext cx="22" cy="13"/>
              </a:xfrm>
              <a:prstGeom prst="line">
                <a:avLst/>
              </a:prstGeom>
              <a:noFill/>
              <a:ln w="22225">
                <a:solidFill>
                  <a:srgbClr val="FF0000"/>
                </a:solidFill>
                <a:round/>
                <a:headEnd/>
                <a:tailEnd/>
              </a:ln>
            </p:spPr>
            <p:txBody>
              <a:bodyPr/>
              <a:lstStyle/>
              <a:p>
                <a:endParaRPr lang="it-IT"/>
              </a:p>
            </p:txBody>
          </p:sp>
          <p:sp>
            <p:nvSpPr>
              <p:cNvPr id="107360" name="Line 864"/>
              <p:cNvSpPr>
                <a:spLocks noChangeShapeType="1"/>
              </p:cNvSpPr>
              <p:nvPr/>
            </p:nvSpPr>
            <p:spPr bwMode="auto">
              <a:xfrm flipV="1">
                <a:off x="1947" y="3343"/>
                <a:ext cx="21" cy="13"/>
              </a:xfrm>
              <a:prstGeom prst="line">
                <a:avLst/>
              </a:prstGeom>
              <a:noFill/>
              <a:ln w="22225">
                <a:solidFill>
                  <a:srgbClr val="FF0000"/>
                </a:solidFill>
                <a:round/>
                <a:headEnd/>
                <a:tailEnd/>
              </a:ln>
            </p:spPr>
            <p:txBody>
              <a:bodyPr/>
              <a:lstStyle/>
              <a:p>
                <a:endParaRPr lang="it-IT"/>
              </a:p>
            </p:txBody>
          </p:sp>
          <p:sp>
            <p:nvSpPr>
              <p:cNvPr id="107361" name="Line 865"/>
              <p:cNvSpPr>
                <a:spLocks noChangeShapeType="1"/>
              </p:cNvSpPr>
              <p:nvPr/>
            </p:nvSpPr>
            <p:spPr bwMode="auto">
              <a:xfrm flipV="1">
                <a:off x="1968" y="3311"/>
                <a:ext cx="22" cy="32"/>
              </a:xfrm>
              <a:prstGeom prst="line">
                <a:avLst/>
              </a:prstGeom>
              <a:noFill/>
              <a:ln w="22225">
                <a:solidFill>
                  <a:srgbClr val="FF0000"/>
                </a:solidFill>
                <a:round/>
                <a:headEnd/>
                <a:tailEnd/>
              </a:ln>
            </p:spPr>
            <p:txBody>
              <a:bodyPr/>
              <a:lstStyle/>
              <a:p>
                <a:endParaRPr lang="it-IT"/>
              </a:p>
            </p:txBody>
          </p:sp>
          <p:sp>
            <p:nvSpPr>
              <p:cNvPr id="107362" name="Line 866"/>
              <p:cNvSpPr>
                <a:spLocks noChangeShapeType="1"/>
              </p:cNvSpPr>
              <p:nvPr/>
            </p:nvSpPr>
            <p:spPr bwMode="auto">
              <a:xfrm>
                <a:off x="1990" y="3311"/>
                <a:ext cx="21" cy="23"/>
              </a:xfrm>
              <a:prstGeom prst="line">
                <a:avLst/>
              </a:prstGeom>
              <a:noFill/>
              <a:ln w="22225">
                <a:solidFill>
                  <a:srgbClr val="FF0000"/>
                </a:solidFill>
                <a:round/>
                <a:headEnd/>
                <a:tailEnd/>
              </a:ln>
            </p:spPr>
            <p:txBody>
              <a:bodyPr/>
              <a:lstStyle/>
              <a:p>
                <a:endParaRPr lang="it-IT"/>
              </a:p>
            </p:txBody>
          </p:sp>
          <p:sp>
            <p:nvSpPr>
              <p:cNvPr id="107363" name="Line 867"/>
              <p:cNvSpPr>
                <a:spLocks noChangeShapeType="1"/>
              </p:cNvSpPr>
              <p:nvPr/>
            </p:nvSpPr>
            <p:spPr bwMode="auto">
              <a:xfrm flipV="1">
                <a:off x="2011" y="3300"/>
                <a:ext cx="22" cy="34"/>
              </a:xfrm>
              <a:prstGeom prst="line">
                <a:avLst/>
              </a:prstGeom>
              <a:noFill/>
              <a:ln w="22225">
                <a:solidFill>
                  <a:srgbClr val="FF0000"/>
                </a:solidFill>
                <a:round/>
                <a:headEnd/>
                <a:tailEnd/>
              </a:ln>
            </p:spPr>
            <p:txBody>
              <a:bodyPr/>
              <a:lstStyle/>
              <a:p>
                <a:endParaRPr lang="it-IT"/>
              </a:p>
            </p:txBody>
          </p:sp>
          <p:sp>
            <p:nvSpPr>
              <p:cNvPr id="107364" name="Line 868"/>
              <p:cNvSpPr>
                <a:spLocks noChangeShapeType="1"/>
              </p:cNvSpPr>
              <p:nvPr/>
            </p:nvSpPr>
            <p:spPr bwMode="auto">
              <a:xfrm>
                <a:off x="2033" y="3300"/>
                <a:ext cx="22" cy="34"/>
              </a:xfrm>
              <a:prstGeom prst="line">
                <a:avLst/>
              </a:prstGeom>
              <a:noFill/>
              <a:ln w="22225">
                <a:solidFill>
                  <a:srgbClr val="FF0000"/>
                </a:solidFill>
                <a:round/>
                <a:headEnd/>
                <a:tailEnd/>
              </a:ln>
            </p:spPr>
            <p:txBody>
              <a:bodyPr/>
              <a:lstStyle/>
              <a:p>
                <a:endParaRPr lang="it-IT"/>
              </a:p>
            </p:txBody>
          </p:sp>
          <p:sp>
            <p:nvSpPr>
              <p:cNvPr id="107365" name="Line 869"/>
              <p:cNvSpPr>
                <a:spLocks noChangeShapeType="1"/>
              </p:cNvSpPr>
              <p:nvPr/>
            </p:nvSpPr>
            <p:spPr bwMode="auto">
              <a:xfrm>
                <a:off x="2055" y="3334"/>
                <a:ext cx="21" cy="1"/>
              </a:xfrm>
              <a:prstGeom prst="line">
                <a:avLst/>
              </a:prstGeom>
              <a:noFill/>
              <a:ln w="22225">
                <a:solidFill>
                  <a:srgbClr val="FF0000"/>
                </a:solidFill>
                <a:round/>
                <a:headEnd/>
                <a:tailEnd/>
              </a:ln>
            </p:spPr>
            <p:txBody>
              <a:bodyPr/>
              <a:lstStyle/>
              <a:p>
                <a:endParaRPr lang="it-IT"/>
              </a:p>
            </p:txBody>
          </p:sp>
          <p:sp>
            <p:nvSpPr>
              <p:cNvPr id="107366" name="Line 870"/>
              <p:cNvSpPr>
                <a:spLocks noChangeShapeType="1"/>
              </p:cNvSpPr>
              <p:nvPr/>
            </p:nvSpPr>
            <p:spPr bwMode="auto">
              <a:xfrm flipV="1">
                <a:off x="2076" y="3309"/>
                <a:ext cx="22" cy="25"/>
              </a:xfrm>
              <a:prstGeom prst="line">
                <a:avLst/>
              </a:prstGeom>
              <a:noFill/>
              <a:ln w="22225">
                <a:solidFill>
                  <a:srgbClr val="FF0000"/>
                </a:solidFill>
                <a:round/>
                <a:headEnd/>
                <a:tailEnd/>
              </a:ln>
            </p:spPr>
            <p:txBody>
              <a:bodyPr/>
              <a:lstStyle/>
              <a:p>
                <a:endParaRPr lang="it-IT"/>
              </a:p>
            </p:txBody>
          </p:sp>
          <p:sp>
            <p:nvSpPr>
              <p:cNvPr id="107367" name="Line 871"/>
              <p:cNvSpPr>
                <a:spLocks noChangeShapeType="1"/>
              </p:cNvSpPr>
              <p:nvPr/>
            </p:nvSpPr>
            <p:spPr bwMode="auto">
              <a:xfrm flipV="1">
                <a:off x="2098" y="3298"/>
                <a:ext cx="22" cy="11"/>
              </a:xfrm>
              <a:prstGeom prst="line">
                <a:avLst/>
              </a:prstGeom>
              <a:noFill/>
              <a:ln w="22225">
                <a:solidFill>
                  <a:srgbClr val="FF0000"/>
                </a:solidFill>
                <a:round/>
                <a:headEnd/>
                <a:tailEnd/>
              </a:ln>
            </p:spPr>
            <p:txBody>
              <a:bodyPr/>
              <a:lstStyle/>
              <a:p>
                <a:endParaRPr lang="it-IT"/>
              </a:p>
            </p:txBody>
          </p:sp>
          <p:sp>
            <p:nvSpPr>
              <p:cNvPr id="107368" name="Line 872"/>
              <p:cNvSpPr>
                <a:spLocks noChangeShapeType="1"/>
              </p:cNvSpPr>
              <p:nvPr/>
            </p:nvSpPr>
            <p:spPr bwMode="auto">
              <a:xfrm>
                <a:off x="2120" y="3298"/>
                <a:ext cx="21" cy="1"/>
              </a:xfrm>
              <a:prstGeom prst="line">
                <a:avLst/>
              </a:prstGeom>
              <a:noFill/>
              <a:ln w="22225">
                <a:solidFill>
                  <a:srgbClr val="FF0000"/>
                </a:solidFill>
                <a:round/>
                <a:headEnd/>
                <a:tailEnd/>
              </a:ln>
            </p:spPr>
            <p:txBody>
              <a:bodyPr/>
              <a:lstStyle/>
              <a:p>
                <a:endParaRPr lang="it-IT"/>
              </a:p>
            </p:txBody>
          </p:sp>
          <p:sp>
            <p:nvSpPr>
              <p:cNvPr id="107369" name="Line 873"/>
              <p:cNvSpPr>
                <a:spLocks noChangeShapeType="1"/>
              </p:cNvSpPr>
              <p:nvPr/>
            </p:nvSpPr>
            <p:spPr bwMode="auto">
              <a:xfrm flipV="1">
                <a:off x="2141" y="3266"/>
                <a:ext cx="22" cy="32"/>
              </a:xfrm>
              <a:prstGeom prst="line">
                <a:avLst/>
              </a:prstGeom>
              <a:noFill/>
              <a:ln w="22225">
                <a:solidFill>
                  <a:srgbClr val="FF0000"/>
                </a:solidFill>
                <a:round/>
                <a:headEnd/>
                <a:tailEnd/>
              </a:ln>
            </p:spPr>
            <p:txBody>
              <a:bodyPr/>
              <a:lstStyle/>
              <a:p>
                <a:endParaRPr lang="it-IT"/>
              </a:p>
            </p:txBody>
          </p:sp>
          <p:sp>
            <p:nvSpPr>
              <p:cNvPr id="107370" name="Line 874"/>
              <p:cNvSpPr>
                <a:spLocks noChangeShapeType="1"/>
              </p:cNvSpPr>
              <p:nvPr/>
            </p:nvSpPr>
            <p:spPr bwMode="auto">
              <a:xfrm>
                <a:off x="2163" y="3266"/>
                <a:ext cx="21" cy="23"/>
              </a:xfrm>
              <a:prstGeom prst="line">
                <a:avLst/>
              </a:prstGeom>
              <a:noFill/>
              <a:ln w="22225">
                <a:solidFill>
                  <a:srgbClr val="FF0000"/>
                </a:solidFill>
                <a:round/>
                <a:headEnd/>
                <a:tailEnd/>
              </a:ln>
            </p:spPr>
            <p:txBody>
              <a:bodyPr/>
              <a:lstStyle/>
              <a:p>
                <a:endParaRPr lang="it-IT"/>
              </a:p>
            </p:txBody>
          </p:sp>
          <p:sp>
            <p:nvSpPr>
              <p:cNvPr id="107371" name="Line 875"/>
              <p:cNvSpPr>
                <a:spLocks noChangeShapeType="1"/>
              </p:cNvSpPr>
              <p:nvPr/>
            </p:nvSpPr>
            <p:spPr bwMode="auto">
              <a:xfrm flipV="1">
                <a:off x="2184" y="3275"/>
                <a:ext cx="22" cy="14"/>
              </a:xfrm>
              <a:prstGeom prst="line">
                <a:avLst/>
              </a:prstGeom>
              <a:noFill/>
              <a:ln w="22225">
                <a:solidFill>
                  <a:srgbClr val="FF0000"/>
                </a:solidFill>
                <a:round/>
                <a:headEnd/>
                <a:tailEnd/>
              </a:ln>
            </p:spPr>
            <p:txBody>
              <a:bodyPr/>
              <a:lstStyle/>
              <a:p>
                <a:endParaRPr lang="it-IT"/>
              </a:p>
            </p:txBody>
          </p:sp>
          <p:sp>
            <p:nvSpPr>
              <p:cNvPr id="107372" name="Line 876"/>
              <p:cNvSpPr>
                <a:spLocks noChangeShapeType="1"/>
              </p:cNvSpPr>
              <p:nvPr/>
            </p:nvSpPr>
            <p:spPr bwMode="auto">
              <a:xfrm>
                <a:off x="2206" y="3275"/>
                <a:ext cx="22" cy="3"/>
              </a:xfrm>
              <a:prstGeom prst="line">
                <a:avLst/>
              </a:prstGeom>
              <a:noFill/>
              <a:ln w="22225">
                <a:solidFill>
                  <a:srgbClr val="FF0000"/>
                </a:solidFill>
                <a:round/>
                <a:headEnd/>
                <a:tailEnd/>
              </a:ln>
            </p:spPr>
            <p:txBody>
              <a:bodyPr/>
              <a:lstStyle/>
              <a:p>
                <a:endParaRPr lang="it-IT"/>
              </a:p>
            </p:txBody>
          </p:sp>
          <p:sp>
            <p:nvSpPr>
              <p:cNvPr id="107373" name="Line 877"/>
              <p:cNvSpPr>
                <a:spLocks noChangeShapeType="1"/>
              </p:cNvSpPr>
              <p:nvPr/>
            </p:nvSpPr>
            <p:spPr bwMode="auto">
              <a:xfrm>
                <a:off x="2228" y="3278"/>
                <a:ext cx="21" cy="4"/>
              </a:xfrm>
              <a:prstGeom prst="line">
                <a:avLst/>
              </a:prstGeom>
              <a:noFill/>
              <a:ln w="22225">
                <a:solidFill>
                  <a:srgbClr val="FF0000"/>
                </a:solidFill>
                <a:round/>
                <a:headEnd/>
                <a:tailEnd/>
              </a:ln>
            </p:spPr>
            <p:txBody>
              <a:bodyPr/>
              <a:lstStyle/>
              <a:p>
                <a:endParaRPr lang="it-IT"/>
              </a:p>
            </p:txBody>
          </p:sp>
          <p:sp>
            <p:nvSpPr>
              <p:cNvPr id="107374" name="Line 878"/>
              <p:cNvSpPr>
                <a:spLocks noChangeShapeType="1"/>
              </p:cNvSpPr>
              <p:nvPr/>
            </p:nvSpPr>
            <p:spPr bwMode="auto">
              <a:xfrm>
                <a:off x="2249" y="3282"/>
                <a:ext cx="22" cy="7"/>
              </a:xfrm>
              <a:prstGeom prst="line">
                <a:avLst/>
              </a:prstGeom>
              <a:noFill/>
              <a:ln w="22225">
                <a:solidFill>
                  <a:srgbClr val="FF0000"/>
                </a:solidFill>
                <a:round/>
                <a:headEnd/>
                <a:tailEnd/>
              </a:ln>
            </p:spPr>
            <p:txBody>
              <a:bodyPr/>
              <a:lstStyle/>
              <a:p>
                <a:endParaRPr lang="it-IT"/>
              </a:p>
            </p:txBody>
          </p:sp>
          <p:sp>
            <p:nvSpPr>
              <p:cNvPr id="107375" name="Line 879"/>
              <p:cNvSpPr>
                <a:spLocks noChangeShapeType="1"/>
              </p:cNvSpPr>
              <p:nvPr/>
            </p:nvSpPr>
            <p:spPr bwMode="auto">
              <a:xfrm flipV="1">
                <a:off x="2271" y="3282"/>
                <a:ext cx="22" cy="7"/>
              </a:xfrm>
              <a:prstGeom prst="line">
                <a:avLst/>
              </a:prstGeom>
              <a:noFill/>
              <a:ln w="22225">
                <a:solidFill>
                  <a:srgbClr val="FF0000"/>
                </a:solidFill>
                <a:round/>
                <a:headEnd/>
                <a:tailEnd/>
              </a:ln>
            </p:spPr>
            <p:txBody>
              <a:bodyPr/>
              <a:lstStyle/>
              <a:p>
                <a:endParaRPr lang="it-IT"/>
              </a:p>
            </p:txBody>
          </p:sp>
          <p:sp>
            <p:nvSpPr>
              <p:cNvPr id="107376" name="Line 880"/>
              <p:cNvSpPr>
                <a:spLocks noChangeShapeType="1"/>
              </p:cNvSpPr>
              <p:nvPr/>
            </p:nvSpPr>
            <p:spPr bwMode="auto">
              <a:xfrm flipV="1">
                <a:off x="2293" y="3275"/>
                <a:ext cx="21" cy="7"/>
              </a:xfrm>
              <a:prstGeom prst="line">
                <a:avLst/>
              </a:prstGeom>
              <a:noFill/>
              <a:ln w="22225">
                <a:solidFill>
                  <a:srgbClr val="FF0000"/>
                </a:solidFill>
                <a:round/>
                <a:headEnd/>
                <a:tailEnd/>
              </a:ln>
            </p:spPr>
            <p:txBody>
              <a:bodyPr/>
              <a:lstStyle/>
              <a:p>
                <a:endParaRPr lang="it-IT"/>
              </a:p>
            </p:txBody>
          </p:sp>
          <p:sp>
            <p:nvSpPr>
              <p:cNvPr id="107377" name="Line 881"/>
              <p:cNvSpPr>
                <a:spLocks noChangeShapeType="1"/>
              </p:cNvSpPr>
              <p:nvPr/>
            </p:nvSpPr>
            <p:spPr bwMode="auto">
              <a:xfrm>
                <a:off x="2314" y="3275"/>
                <a:ext cx="22" cy="30"/>
              </a:xfrm>
              <a:prstGeom prst="line">
                <a:avLst/>
              </a:prstGeom>
              <a:noFill/>
              <a:ln w="22225">
                <a:solidFill>
                  <a:srgbClr val="FF0000"/>
                </a:solidFill>
                <a:round/>
                <a:headEnd/>
                <a:tailEnd/>
              </a:ln>
            </p:spPr>
            <p:txBody>
              <a:bodyPr/>
              <a:lstStyle/>
              <a:p>
                <a:endParaRPr lang="it-IT"/>
              </a:p>
            </p:txBody>
          </p:sp>
          <p:sp>
            <p:nvSpPr>
              <p:cNvPr id="107378" name="Line 882"/>
              <p:cNvSpPr>
                <a:spLocks noChangeShapeType="1"/>
              </p:cNvSpPr>
              <p:nvPr/>
            </p:nvSpPr>
            <p:spPr bwMode="auto">
              <a:xfrm flipV="1">
                <a:off x="2336" y="3284"/>
                <a:ext cx="22" cy="21"/>
              </a:xfrm>
              <a:prstGeom prst="line">
                <a:avLst/>
              </a:prstGeom>
              <a:noFill/>
              <a:ln w="22225">
                <a:solidFill>
                  <a:srgbClr val="FF0000"/>
                </a:solidFill>
                <a:round/>
                <a:headEnd/>
                <a:tailEnd/>
              </a:ln>
            </p:spPr>
            <p:txBody>
              <a:bodyPr/>
              <a:lstStyle/>
              <a:p>
                <a:endParaRPr lang="it-IT"/>
              </a:p>
            </p:txBody>
          </p:sp>
          <p:sp>
            <p:nvSpPr>
              <p:cNvPr id="107379" name="Line 883"/>
              <p:cNvSpPr>
                <a:spLocks noChangeShapeType="1"/>
              </p:cNvSpPr>
              <p:nvPr/>
            </p:nvSpPr>
            <p:spPr bwMode="auto">
              <a:xfrm>
                <a:off x="2358" y="3284"/>
                <a:ext cx="21" cy="34"/>
              </a:xfrm>
              <a:prstGeom prst="line">
                <a:avLst/>
              </a:prstGeom>
              <a:noFill/>
              <a:ln w="22225">
                <a:solidFill>
                  <a:srgbClr val="FF0000"/>
                </a:solidFill>
                <a:round/>
                <a:headEnd/>
                <a:tailEnd/>
              </a:ln>
            </p:spPr>
            <p:txBody>
              <a:bodyPr/>
              <a:lstStyle/>
              <a:p>
                <a:endParaRPr lang="it-IT"/>
              </a:p>
            </p:txBody>
          </p:sp>
          <p:sp>
            <p:nvSpPr>
              <p:cNvPr id="107380" name="Line 884"/>
              <p:cNvSpPr>
                <a:spLocks noChangeShapeType="1"/>
              </p:cNvSpPr>
              <p:nvPr/>
            </p:nvSpPr>
            <p:spPr bwMode="auto">
              <a:xfrm flipV="1">
                <a:off x="2379" y="3311"/>
                <a:ext cx="24" cy="7"/>
              </a:xfrm>
              <a:prstGeom prst="line">
                <a:avLst/>
              </a:prstGeom>
              <a:noFill/>
              <a:ln w="22225">
                <a:solidFill>
                  <a:srgbClr val="FF0000"/>
                </a:solidFill>
                <a:round/>
                <a:headEnd/>
                <a:tailEnd/>
              </a:ln>
            </p:spPr>
            <p:txBody>
              <a:bodyPr/>
              <a:lstStyle/>
              <a:p>
                <a:endParaRPr lang="it-IT"/>
              </a:p>
            </p:txBody>
          </p:sp>
          <p:sp>
            <p:nvSpPr>
              <p:cNvPr id="107381" name="Line 885"/>
              <p:cNvSpPr>
                <a:spLocks noChangeShapeType="1"/>
              </p:cNvSpPr>
              <p:nvPr/>
            </p:nvSpPr>
            <p:spPr bwMode="auto">
              <a:xfrm>
                <a:off x="2403" y="3311"/>
                <a:ext cx="21" cy="21"/>
              </a:xfrm>
              <a:prstGeom prst="line">
                <a:avLst/>
              </a:prstGeom>
              <a:noFill/>
              <a:ln w="22225">
                <a:solidFill>
                  <a:srgbClr val="FF0000"/>
                </a:solidFill>
                <a:round/>
                <a:headEnd/>
                <a:tailEnd/>
              </a:ln>
            </p:spPr>
            <p:txBody>
              <a:bodyPr/>
              <a:lstStyle/>
              <a:p>
                <a:endParaRPr lang="it-IT"/>
              </a:p>
            </p:txBody>
          </p:sp>
          <p:sp>
            <p:nvSpPr>
              <p:cNvPr id="107382" name="Line 886"/>
              <p:cNvSpPr>
                <a:spLocks noChangeShapeType="1"/>
              </p:cNvSpPr>
              <p:nvPr/>
            </p:nvSpPr>
            <p:spPr bwMode="auto">
              <a:xfrm>
                <a:off x="2424" y="3332"/>
                <a:ext cx="22" cy="17"/>
              </a:xfrm>
              <a:prstGeom prst="line">
                <a:avLst/>
              </a:prstGeom>
              <a:noFill/>
              <a:ln w="22225">
                <a:solidFill>
                  <a:srgbClr val="FF0000"/>
                </a:solidFill>
                <a:round/>
                <a:headEnd/>
                <a:tailEnd/>
              </a:ln>
            </p:spPr>
            <p:txBody>
              <a:bodyPr/>
              <a:lstStyle/>
              <a:p>
                <a:endParaRPr lang="it-IT"/>
              </a:p>
            </p:txBody>
          </p:sp>
          <p:sp>
            <p:nvSpPr>
              <p:cNvPr id="107383" name="Line 887"/>
              <p:cNvSpPr>
                <a:spLocks noChangeShapeType="1"/>
              </p:cNvSpPr>
              <p:nvPr/>
            </p:nvSpPr>
            <p:spPr bwMode="auto">
              <a:xfrm flipV="1">
                <a:off x="2446" y="3316"/>
                <a:ext cx="21" cy="33"/>
              </a:xfrm>
              <a:prstGeom prst="line">
                <a:avLst/>
              </a:prstGeom>
              <a:noFill/>
              <a:ln w="22225">
                <a:solidFill>
                  <a:srgbClr val="FF0000"/>
                </a:solidFill>
                <a:round/>
                <a:headEnd/>
                <a:tailEnd/>
              </a:ln>
            </p:spPr>
            <p:txBody>
              <a:bodyPr/>
              <a:lstStyle/>
              <a:p>
                <a:endParaRPr lang="it-IT"/>
              </a:p>
            </p:txBody>
          </p:sp>
          <p:sp>
            <p:nvSpPr>
              <p:cNvPr id="107384" name="Line 888"/>
              <p:cNvSpPr>
                <a:spLocks noChangeShapeType="1"/>
              </p:cNvSpPr>
              <p:nvPr/>
            </p:nvSpPr>
            <p:spPr bwMode="auto">
              <a:xfrm>
                <a:off x="2467" y="3316"/>
                <a:ext cx="22" cy="33"/>
              </a:xfrm>
              <a:prstGeom prst="line">
                <a:avLst/>
              </a:prstGeom>
              <a:noFill/>
              <a:ln w="22225">
                <a:solidFill>
                  <a:srgbClr val="FF0000"/>
                </a:solidFill>
                <a:round/>
                <a:headEnd/>
                <a:tailEnd/>
              </a:ln>
            </p:spPr>
            <p:txBody>
              <a:bodyPr/>
              <a:lstStyle/>
              <a:p>
                <a:endParaRPr lang="it-IT"/>
              </a:p>
            </p:txBody>
          </p:sp>
          <p:sp>
            <p:nvSpPr>
              <p:cNvPr id="107385" name="Line 889"/>
              <p:cNvSpPr>
                <a:spLocks noChangeShapeType="1"/>
              </p:cNvSpPr>
              <p:nvPr/>
            </p:nvSpPr>
            <p:spPr bwMode="auto">
              <a:xfrm flipV="1">
                <a:off x="2489" y="3332"/>
                <a:ext cx="22" cy="17"/>
              </a:xfrm>
              <a:prstGeom prst="line">
                <a:avLst/>
              </a:prstGeom>
              <a:noFill/>
              <a:ln w="22225">
                <a:solidFill>
                  <a:srgbClr val="FF0000"/>
                </a:solidFill>
                <a:round/>
                <a:headEnd/>
                <a:tailEnd/>
              </a:ln>
            </p:spPr>
            <p:txBody>
              <a:bodyPr/>
              <a:lstStyle/>
              <a:p>
                <a:endParaRPr lang="it-IT"/>
              </a:p>
            </p:txBody>
          </p:sp>
          <p:sp>
            <p:nvSpPr>
              <p:cNvPr id="107386" name="Line 890"/>
              <p:cNvSpPr>
                <a:spLocks noChangeShapeType="1"/>
              </p:cNvSpPr>
              <p:nvPr/>
            </p:nvSpPr>
            <p:spPr bwMode="auto">
              <a:xfrm>
                <a:off x="2511" y="3332"/>
                <a:ext cx="21" cy="42"/>
              </a:xfrm>
              <a:prstGeom prst="line">
                <a:avLst/>
              </a:prstGeom>
              <a:noFill/>
              <a:ln w="22225">
                <a:solidFill>
                  <a:srgbClr val="FF0000"/>
                </a:solidFill>
                <a:round/>
                <a:headEnd/>
                <a:tailEnd/>
              </a:ln>
            </p:spPr>
            <p:txBody>
              <a:bodyPr/>
              <a:lstStyle/>
              <a:p>
                <a:endParaRPr lang="it-IT"/>
              </a:p>
            </p:txBody>
          </p:sp>
          <p:sp>
            <p:nvSpPr>
              <p:cNvPr id="107387" name="Line 891"/>
              <p:cNvSpPr>
                <a:spLocks noChangeShapeType="1"/>
              </p:cNvSpPr>
              <p:nvPr/>
            </p:nvSpPr>
            <p:spPr bwMode="auto">
              <a:xfrm>
                <a:off x="2532" y="3374"/>
                <a:ext cx="22" cy="7"/>
              </a:xfrm>
              <a:prstGeom prst="line">
                <a:avLst/>
              </a:prstGeom>
              <a:noFill/>
              <a:ln w="22225">
                <a:solidFill>
                  <a:srgbClr val="FF0000"/>
                </a:solidFill>
                <a:round/>
                <a:headEnd/>
                <a:tailEnd/>
              </a:ln>
            </p:spPr>
            <p:txBody>
              <a:bodyPr/>
              <a:lstStyle/>
              <a:p>
                <a:endParaRPr lang="it-IT"/>
              </a:p>
            </p:txBody>
          </p:sp>
          <p:sp>
            <p:nvSpPr>
              <p:cNvPr id="107388" name="Line 892"/>
              <p:cNvSpPr>
                <a:spLocks noChangeShapeType="1"/>
              </p:cNvSpPr>
              <p:nvPr/>
            </p:nvSpPr>
            <p:spPr bwMode="auto">
              <a:xfrm>
                <a:off x="2554" y="3381"/>
                <a:ext cx="22" cy="4"/>
              </a:xfrm>
              <a:prstGeom prst="line">
                <a:avLst/>
              </a:prstGeom>
              <a:noFill/>
              <a:ln w="22225">
                <a:solidFill>
                  <a:srgbClr val="FF0000"/>
                </a:solidFill>
                <a:round/>
                <a:headEnd/>
                <a:tailEnd/>
              </a:ln>
            </p:spPr>
            <p:txBody>
              <a:bodyPr/>
              <a:lstStyle/>
              <a:p>
                <a:endParaRPr lang="it-IT"/>
              </a:p>
            </p:txBody>
          </p:sp>
          <p:sp>
            <p:nvSpPr>
              <p:cNvPr id="107389" name="Line 893"/>
              <p:cNvSpPr>
                <a:spLocks noChangeShapeType="1"/>
              </p:cNvSpPr>
              <p:nvPr/>
            </p:nvSpPr>
            <p:spPr bwMode="auto">
              <a:xfrm>
                <a:off x="2576" y="3385"/>
                <a:ext cx="21" cy="14"/>
              </a:xfrm>
              <a:prstGeom prst="line">
                <a:avLst/>
              </a:prstGeom>
              <a:noFill/>
              <a:ln w="22225">
                <a:solidFill>
                  <a:srgbClr val="FF0000"/>
                </a:solidFill>
                <a:round/>
                <a:headEnd/>
                <a:tailEnd/>
              </a:ln>
            </p:spPr>
            <p:txBody>
              <a:bodyPr/>
              <a:lstStyle/>
              <a:p>
                <a:endParaRPr lang="it-IT"/>
              </a:p>
            </p:txBody>
          </p:sp>
          <p:sp>
            <p:nvSpPr>
              <p:cNvPr id="107390" name="Line 894"/>
              <p:cNvSpPr>
                <a:spLocks noChangeShapeType="1"/>
              </p:cNvSpPr>
              <p:nvPr/>
            </p:nvSpPr>
            <p:spPr bwMode="auto">
              <a:xfrm>
                <a:off x="2597" y="3399"/>
                <a:ext cx="22" cy="2"/>
              </a:xfrm>
              <a:prstGeom prst="line">
                <a:avLst/>
              </a:prstGeom>
              <a:noFill/>
              <a:ln w="22225">
                <a:solidFill>
                  <a:srgbClr val="FF0000"/>
                </a:solidFill>
                <a:round/>
                <a:headEnd/>
                <a:tailEnd/>
              </a:ln>
            </p:spPr>
            <p:txBody>
              <a:bodyPr/>
              <a:lstStyle/>
              <a:p>
                <a:endParaRPr lang="it-IT"/>
              </a:p>
            </p:txBody>
          </p:sp>
          <p:sp>
            <p:nvSpPr>
              <p:cNvPr id="107391" name="Line 895"/>
              <p:cNvSpPr>
                <a:spLocks noChangeShapeType="1"/>
              </p:cNvSpPr>
              <p:nvPr/>
            </p:nvSpPr>
            <p:spPr bwMode="auto">
              <a:xfrm>
                <a:off x="2619" y="3401"/>
                <a:ext cx="22" cy="9"/>
              </a:xfrm>
              <a:prstGeom prst="line">
                <a:avLst/>
              </a:prstGeom>
              <a:noFill/>
              <a:ln w="22225">
                <a:solidFill>
                  <a:srgbClr val="FF0000"/>
                </a:solidFill>
                <a:round/>
                <a:headEnd/>
                <a:tailEnd/>
              </a:ln>
            </p:spPr>
            <p:txBody>
              <a:bodyPr/>
              <a:lstStyle/>
              <a:p>
                <a:endParaRPr lang="it-IT"/>
              </a:p>
            </p:txBody>
          </p:sp>
          <p:sp>
            <p:nvSpPr>
              <p:cNvPr id="107392" name="Line 896"/>
              <p:cNvSpPr>
                <a:spLocks noChangeShapeType="1"/>
              </p:cNvSpPr>
              <p:nvPr/>
            </p:nvSpPr>
            <p:spPr bwMode="auto">
              <a:xfrm>
                <a:off x="2641" y="3410"/>
                <a:ext cx="21" cy="11"/>
              </a:xfrm>
              <a:prstGeom prst="line">
                <a:avLst/>
              </a:prstGeom>
              <a:noFill/>
              <a:ln w="22225">
                <a:solidFill>
                  <a:srgbClr val="FF0000"/>
                </a:solidFill>
                <a:round/>
                <a:headEnd/>
                <a:tailEnd/>
              </a:ln>
            </p:spPr>
            <p:txBody>
              <a:bodyPr/>
              <a:lstStyle/>
              <a:p>
                <a:endParaRPr lang="it-IT"/>
              </a:p>
            </p:txBody>
          </p:sp>
          <p:sp>
            <p:nvSpPr>
              <p:cNvPr id="107393" name="Line 897"/>
              <p:cNvSpPr>
                <a:spLocks noChangeShapeType="1"/>
              </p:cNvSpPr>
              <p:nvPr/>
            </p:nvSpPr>
            <p:spPr bwMode="auto">
              <a:xfrm flipV="1">
                <a:off x="2662" y="3419"/>
                <a:ext cx="22" cy="2"/>
              </a:xfrm>
              <a:prstGeom prst="line">
                <a:avLst/>
              </a:prstGeom>
              <a:noFill/>
              <a:ln w="22225">
                <a:solidFill>
                  <a:srgbClr val="FF0000"/>
                </a:solidFill>
                <a:round/>
                <a:headEnd/>
                <a:tailEnd/>
              </a:ln>
            </p:spPr>
            <p:txBody>
              <a:bodyPr/>
              <a:lstStyle/>
              <a:p>
                <a:endParaRPr lang="it-IT"/>
              </a:p>
            </p:txBody>
          </p:sp>
          <p:sp>
            <p:nvSpPr>
              <p:cNvPr id="107394" name="Line 898"/>
              <p:cNvSpPr>
                <a:spLocks noChangeShapeType="1"/>
              </p:cNvSpPr>
              <p:nvPr/>
            </p:nvSpPr>
            <p:spPr bwMode="auto">
              <a:xfrm>
                <a:off x="2684" y="3419"/>
                <a:ext cx="21" cy="7"/>
              </a:xfrm>
              <a:prstGeom prst="line">
                <a:avLst/>
              </a:prstGeom>
              <a:noFill/>
              <a:ln w="22225">
                <a:solidFill>
                  <a:srgbClr val="FF0000"/>
                </a:solidFill>
                <a:round/>
                <a:headEnd/>
                <a:tailEnd/>
              </a:ln>
            </p:spPr>
            <p:txBody>
              <a:bodyPr/>
              <a:lstStyle/>
              <a:p>
                <a:endParaRPr lang="it-IT"/>
              </a:p>
            </p:txBody>
          </p:sp>
          <p:sp>
            <p:nvSpPr>
              <p:cNvPr id="107395" name="Line 899"/>
              <p:cNvSpPr>
                <a:spLocks noChangeShapeType="1"/>
              </p:cNvSpPr>
              <p:nvPr/>
            </p:nvSpPr>
            <p:spPr bwMode="auto">
              <a:xfrm>
                <a:off x="2705" y="3426"/>
                <a:ext cx="22" cy="1"/>
              </a:xfrm>
              <a:prstGeom prst="line">
                <a:avLst/>
              </a:prstGeom>
              <a:noFill/>
              <a:ln w="22225">
                <a:solidFill>
                  <a:srgbClr val="FF0000"/>
                </a:solidFill>
                <a:round/>
                <a:headEnd/>
                <a:tailEnd/>
              </a:ln>
            </p:spPr>
            <p:txBody>
              <a:bodyPr/>
              <a:lstStyle/>
              <a:p>
                <a:endParaRPr lang="it-IT"/>
              </a:p>
            </p:txBody>
          </p:sp>
          <p:sp>
            <p:nvSpPr>
              <p:cNvPr id="107396" name="Line 900"/>
              <p:cNvSpPr>
                <a:spLocks noChangeShapeType="1"/>
              </p:cNvSpPr>
              <p:nvPr/>
            </p:nvSpPr>
            <p:spPr bwMode="auto">
              <a:xfrm>
                <a:off x="2727" y="3426"/>
                <a:ext cx="22" cy="18"/>
              </a:xfrm>
              <a:prstGeom prst="line">
                <a:avLst/>
              </a:prstGeom>
              <a:noFill/>
              <a:ln w="22225">
                <a:solidFill>
                  <a:srgbClr val="FF0000"/>
                </a:solidFill>
                <a:round/>
                <a:headEnd/>
                <a:tailEnd/>
              </a:ln>
            </p:spPr>
            <p:txBody>
              <a:bodyPr/>
              <a:lstStyle/>
              <a:p>
                <a:endParaRPr lang="it-IT"/>
              </a:p>
            </p:txBody>
          </p:sp>
          <p:sp>
            <p:nvSpPr>
              <p:cNvPr id="107397" name="Line 901"/>
              <p:cNvSpPr>
                <a:spLocks noChangeShapeType="1"/>
              </p:cNvSpPr>
              <p:nvPr/>
            </p:nvSpPr>
            <p:spPr bwMode="auto">
              <a:xfrm>
                <a:off x="2749" y="3444"/>
                <a:ext cx="21" cy="2"/>
              </a:xfrm>
              <a:prstGeom prst="line">
                <a:avLst/>
              </a:prstGeom>
              <a:noFill/>
              <a:ln w="22225">
                <a:solidFill>
                  <a:srgbClr val="FF0000"/>
                </a:solidFill>
                <a:round/>
                <a:headEnd/>
                <a:tailEnd/>
              </a:ln>
            </p:spPr>
            <p:txBody>
              <a:bodyPr/>
              <a:lstStyle/>
              <a:p>
                <a:endParaRPr lang="it-IT"/>
              </a:p>
            </p:txBody>
          </p:sp>
          <p:sp>
            <p:nvSpPr>
              <p:cNvPr id="107398" name="Line 902"/>
              <p:cNvSpPr>
                <a:spLocks noChangeShapeType="1"/>
              </p:cNvSpPr>
              <p:nvPr/>
            </p:nvSpPr>
            <p:spPr bwMode="auto">
              <a:xfrm>
                <a:off x="2770" y="3446"/>
                <a:ext cx="22" cy="11"/>
              </a:xfrm>
              <a:prstGeom prst="line">
                <a:avLst/>
              </a:prstGeom>
              <a:noFill/>
              <a:ln w="22225">
                <a:solidFill>
                  <a:srgbClr val="FF0000"/>
                </a:solidFill>
                <a:round/>
                <a:headEnd/>
                <a:tailEnd/>
              </a:ln>
            </p:spPr>
            <p:txBody>
              <a:bodyPr/>
              <a:lstStyle/>
              <a:p>
                <a:endParaRPr lang="it-IT"/>
              </a:p>
            </p:txBody>
          </p:sp>
          <p:sp>
            <p:nvSpPr>
              <p:cNvPr id="107399" name="Line 903"/>
              <p:cNvSpPr>
                <a:spLocks noChangeShapeType="1"/>
              </p:cNvSpPr>
              <p:nvPr/>
            </p:nvSpPr>
            <p:spPr bwMode="auto">
              <a:xfrm>
                <a:off x="2792" y="3457"/>
                <a:ext cx="22" cy="1"/>
              </a:xfrm>
              <a:prstGeom prst="line">
                <a:avLst/>
              </a:prstGeom>
              <a:noFill/>
              <a:ln w="22225">
                <a:solidFill>
                  <a:srgbClr val="FF0000"/>
                </a:solidFill>
                <a:round/>
                <a:headEnd/>
                <a:tailEnd/>
              </a:ln>
            </p:spPr>
            <p:txBody>
              <a:bodyPr/>
              <a:lstStyle/>
              <a:p>
                <a:endParaRPr lang="it-IT"/>
              </a:p>
            </p:txBody>
          </p:sp>
          <p:sp>
            <p:nvSpPr>
              <p:cNvPr id="107400" name="Line 904"/>
              <p:cNvSpPr>
                <a:spLocks noChangeShapeType="1"/>
              </p:cNvSpPr>
              <p:nvPr/>
            </p:nvSpPr>
            <p:spPr bwMode="auto">
              <a:xfrm>
                <a:off x="2814" y="3457"/>
                <a:ext cx="21" cy="5"/>
              </a:xfrm>
              <a:prstGeom prst="line">
                <a:avLst/>
              </a:prstGeom>
              <a:noFill/>
              <a:ln w="22225">
                <a:solidFill>
                  <a:srgbClr val="FF0000"/>
                </a:solidFill>
                <a:round/>
                <a:headEnd/>
                <a:tailEnd/>
              </a:ln>
            </p:spPr>
            <p:txBody>
              <a:bodyPr/>
              <a:lstStyle/>
              <a:p>
                <a:endParaRPr lang="it-IT"/>
              </a:p>
            </p:txBody>
          </p:sp>
          <p:sp>
            <p:nvSpPr>
              <p:cNvPr id="107401" name="Line 905"/>
              <p:cNvSpPr>
                <a:spLocks noChangeShapeType="1"/>
              </p:cNvSpPr>
              <p:nvPr/>
            </p:nvSpPr>
            <p:spPr bwMode="auto">
              <a:xfrm>
                <a:off x="2835" y="3462"/>
                <a:ext cx="22" cy="6"/>
              </a:xfrm>
              <a:prstGeom prst="line">
                <a:avLst/>
              </a:prstGeom>
              <a:noFill/>
              <a:ln w="22225">
                <a:solidFill>
                  <a:srgbClr val="FF0000"/>
                </a:solidFill>
                <a:round/>
                <a:headEnd/>
                <a:tailEnd/>
              </a:ln>
            </p:spPr>
            <p:txBody>
              <a:bodyPr/>
              <a:lstStyle/>
              <a:p>
                <a:endParaRPr lang="it-IT"/>
              </a:p>
            </p:txBody>
          </p:sp>
          <p:sp>
            <p:nvSpPr>
              <p:cNvPr id="107402" name="Line 906"/>
              <p:cNvSpPr>
                <a:spLocks noChangeShapeType="1"/>
              </p:cNvSpPr>
              <p:nvPr/>
            </p:nvSpPr>
            <p:spPr bwMode="auto">
              <a:xfrm>
                <a:off x="2857" y="3468"/>
                <a:ext cx="21" cy="9"/>
              </a:xfrm>
              <a:prstGeom prst="line">
                <a:avLst/>
              </a:prstGeom>
              <a:noFill/>
              <a:ln w="22225">
                <a:solidFill>
                  <a:srgbClr val="FF0000"/>
                </a:solidFill>
                <a:round/>
                <a:headEnd/>
                <a:tailEnd/>
              </a:ln>
            </p:spPr>
            <p:txBody>
              <a:bodyPr/>
              <a:lstStyle/>
              <a:p>
                <a:endParaRPr lang="it-IT"/>
              </a:p>
            </p:txBody>
          </p:sp>
          <p:sp>
            <p:nvSpPr>
              <p:cNvPr id="107403" name="Line 907"/>
              <p:cNvSpPr>
                <a:spLocks noChangeShapeType="1"/>
              </p:cNvSpPr>
              <p:nvPr/>
            </p:nvSpPr>
            <p:spPr bwMode="auto">
              <a:xfrm>
                <a:off x="2878" y="3477"/>
                <a:ext cx="22" cy="2"/>
              </a:xfrm>
              <a:prstGeom prst="line">
                <a:avLst/>
              </a:prstGeom>
              <a:noFill/>
              <a:ln w="22225">
                <a:solidFill>
                  <a:srgbClr val="FF0000"/>
                </a:solidFill>
                <a:round/>
                <a:headEnd/>
                <a:tailEnd/>
              </a:ln>
            </p:spPr>
            <p:txBody>
              <a:bodyPr/>
              <a:lstStyle/>
              <a:p>
                <a:endParaRPr lang="it-IT"/>
              </a:p>
            </p:txBody>
          </p:sp>
          <p:sp>
            <p:nvSpPr>
              <p:cNvPr id="107404" name="Line 908"/>
              <p:cNvSpPr>
                <a:spLocks noChangeShapeType="1"/>
              </p:cNvSpPr>
              <p:nvPr/>
            </p:nvSpPr>
            <p:spPr bwMode="auto">
              <a:xfrm>
                <a:off x="2900" y="3479"/>
                <a:ext cx="22" cy="9"/>
              </a:xfrm>
              <a:prstGeom prst="line">
                <a:avLst/>
              </a:prstGeom>
              <a:noFill/>
              <a:ln w="22225">
                <a:solidFill>
                  <a:srgbClr val="FF0000"/>
                </a:solidFill>
                <a:round/>
                <a:headEnd/>
                <a:tailEnd/>
              </a:ln>
            </p:spPr>
            <p:txBody>
              <a:bodyPr/>
              <a:lstStyle/>
              <a:p>
                <a:endParaRPr lang="it-IT"/>
              </a:p>
            </p:txBody>
          </p:sp>
          <p:sp>
            <p:nvSpPr>
              <p:cNvPr id="107405" name="Line 909"/>
              <p:cNvSpPr>
                <a:spLocks noChangeShapeType="1"/>
              </p:cNvSpPr>
              <p:nvPr/>
            </p:nvSpPr>
            <p:spPr bwMode="auto">
              <a:xfrm>
                <a:off x="2922" y="3488"/>
                <a:ext cx="21" cy="3"/>
              </a:xfrm>
              <a:prstGeom prst="line">
                <a:avLst/>
              </a:prstGeom>
              <a:noFill/>
              <a:ln w="22225">
                <a:solidFill>
                  <a:srgbClr val="FF0000"/>
                </a:solidFill>
                <a:round/>
                <a:headEnd/>
                <a:tailEnd/>
              </a:ln>
            </p:spPr>
            <p:txBody>
              <a:bodyPr/>
              <a:lstStyle/>
              <a:p>
                <a:endParaRPr lang="it-IT"/>
              </a:p>
            </p:txBody>
          </p:sp>
          <p:sp>
            <p:nvSpPr>
              <p:cNvPr id="107406" name="Line 910"/>
              <p:cNvSpPr>
                <a:spLocks noChangeShapeType="1"/>
              </p:cNvSpPr>
              <p:nvPr/>
            </p:nvSpPr>
            <p:spPr bwMode="auto">
              <a:xfrm flipV="1">
                <a:off x="2943" y="3488"/>
                <a:ext cx="22" cy="3"/>
              </a:xfrm>
              <a:prstGeom prst="line">
                <a:avLst/>
              </a:prstGeom>
              <a:noFill/>
              <a:ln w="22225">
                <a:solidFill>
                  <a:srgbClr val="FF0000"/>
                </a:solidFill>
                <a:round/>
                <a:headEnd/>
                <a:tailEnd/>
              </a:ln>
            </p:spPr>
            <p:txBody>
              <a:bodyPr/>
              <a:lstStyle/>
              <a:p>
                <a:endParaRPr lang="it-IT"/>
              </a:p>
            </p:txBody>
          </p:sp>
          <p:sp>
            <p:nvSpPr>
              <p:cNvPr id="107407" name="Line 911"/>
              <p:cNvSpPr>
                <a:spLocks noChangeShapeType="1"/>
              </p:cNvSpPr>
              <p:nvPr/>
            </p:nvSpPr>
            <p:spPr bwMode="auto">
              <a:xfrm>
                <a:off x="2965" y="3488"/>
                <a:ext cx="22" cy="5"/>
              </a:xfrm>
              <a:prstGeom prst="line">
                <a:avLst/>
              </a:prstGeom>
              <a:noFill/>
              <a:ln w="22225">
                <a:solidFill>
                  <a:srgbClr val="FF0000"/>
                </a:solidFill>
                <a:round/>
                <a:headEnd/>
                <a:tailEnd/>
              </a:ln>
            </p:spPr>
            <p:txBody>
              <a:bodyPr/>
              <a:lstStyle/>
              <a:p>
                <a:endParaRPr lang="it-IT"/>
              </a:p>
            </p:txBody>
          </p:sp>
          <p:sp>
            <p:nvSpPr>
              <p:cNvPr id="107408" name="Line 912"/>
              <p:cNvSpPr>
                <a:spLocks noChangeShapeType="1"/>
              </p:cNvSpPr>
              <p:nvPr/>
            </p:nvSpPr>
            <p:spPr bwMode="auto">
              <a:xfrm flipV="1">
                <a:off x="2987" y="3491"/>
                <a:ext cx="21" cy="2"/>
              </a:xfrm>
              <a:prstGeom prst="line">
                <a:avLst/>
              </a:prstGeom>
              <a:noFill/>
              <a:ln w="22225">
                <a:solidFill>
                  <a:srgbClr val="FF0000"/>
                </a:solidFill>
                <a:round/>
                <a:headEnd/>
                <a:tailEnd/>
              </a:ln>
            </p:spPr>
            <p:txBody>
              <a:bodyPr/>
              <a:lstStyle/>
              <a:p>
                <a:endParaRPr lang="it-IT"/>
              </a:p>
            </p:txBody>
          </p:sp>
          <p:sp>
            <p:nvSpPr>
              <p:cNvPr id="107409" name="Line 913"/>
              <p:cNvSpPr>
                <a:spLocks noChangeShapeType="1"/>
              </p:cNvSpPr>
              <p:nvPr/>
            </p:nvSpPr>
            <p:spPr bwMode="auto">
              <a:xfrm flipV="1">
                <a:off x="3008" y="3484"/>
                <a:ext cx="22" cy="7"/>
              </a:xfrm>
              <a:prstGeom prst="line">
                <a:avLst/>
              </a:prstGeom>
              <a:noFill/>
              <a:ln w="22225">
                <a:solidFill>
                  <a:srgbClr val="FF0000"/>
                </a:solidFill>
                <a:round/>
                <a:headEnd/>
                <a:tailEnd/>
              </a:ln>
            </p:spPr>
            <p:txBody>
              <a:bodyPr/>
              <a:lstStyle/>
              <a:p>
                <a:endParaRPr lang="it-IT"/>
              </a:p>
            </p:txBody>
          </p:sp>
          <p:sp>
            <p:nvSpPr>
              <p:cNvPr id="107410" name="Line 914"/>
              <p:cNvSpPr>
                <a:spLocks noChangeShapeType="1"/>
              </p:cNvSpPr>
              <p:nvPr/>
            </p:nvSpPr>
            <p:spPr bwMode="auto">
              <a:xfrm>
                <a:off x="3030" y="3484"/>
                <a:ext cx="21" cy="9"/>
              </a:xfrm>
              <a:prstGeom prst="line">
                <a:avLst/>
              </a:prstGeom>
              <a:noFill/>
              <a:ln w="22225">
                <a:solidFill>
                  <a:srgbClr val="FF0000"/>
                </a:solidFill>
                <a:round/>
                <a:headEnd/>
                <a:tailEnd/>
              </a:ln>
            </p:spPr>
            <p:txBody>
              <a:bodyPr/>
              <a:lstStyle/>
              <a:p>
                <a:endParaRPr lang="it-IT"/>
              </a:p>
            </p:txBody>
          </p:sp>
          <p:sp>
            <p:nvSpPr>
              <p:cNvPr id="107411" name="Line 915"/>
              <p:cNvSpPr>
                <a:spLocks noChangeShapeType="1"/>
              </p:cNvSpPr>
              <p:nvPr/>
            </p:nvSpPr>
            <p:spPr bwMode="auto">
              <a:xfrm flipV="1">
                <a:off x="3051" y="3488"/>
                <a:ext cx="22" cy="5"/>
              </a:xfrm>
              <a:prstGeom prst="line">
                <a:avLst/>
              </a:prstGeom>
              <a:noFill/>
              <a:ln w="22225">
                <a:solidFill>
                  <a:srgbClr val="FF0000"/>
                </a:solidFill>
                <a:round/>
                <a:headEnd/>
                <a:tailEnd/>
              </a:ln>
            </p:spPr>
            <p:txBody>
              <a:bodyPr/>
              <a:lstStyle/>
              <a:p>
                <a:endParaRPr lang="it-IT"/>
              </a:p>
            </p:txBody>
          </p:sp>
          <p:sp>
            <p:nvSpPr>
              <p:cNvPr id="107412" name="Line 916"/>
              <p:cNvSpPr>
                <a:spLocks noChangeShapeType="1"/>
              </p:cNvSpPr>
              <p:nvPr/>
            </p:nvSpPr>
            <p:spPr bwMode="auto">
              <a:xfrm flipV="1">
                <a:off x="3073" y="3473"/>
                <a:ext cx="22" cy="15"/>
              </a:xfrm>
              <a:prstGeom prst="line">
                <a:avLst/>
              </a:prstGeom>
              <a:noFill/>
              <a:ln w="22225">
                <a:solidFill>
                  <a:srgbClr val="FF0000"/>
                </a:solidFill>
                <a:round/>
                <a:headEnd/>
                <a:tailEnd/>
              </a:ln>
            </p:spPr>
            <p:txBody>
              <a:bodyPr/>
              <a:lstStyle/>
              <a:p>
                <a:endParaRPr lang="it-IT"/>
              </a:p>
            </p:txBody>
          </p:sp>
          <p:sp>
            <p:nvSpPr>
              <p:cNvPr id="107413" name="Line 917"/>
              <p:cNvSpPr>
                <a:spLocks noChangeShapeType="1"/>
              </p:cNvSpPr>
              <p:nvPr/>
            </p:nvSpPr>
            <p:spPr bwMode="auto">
              <a:xfrm>
                <a:off x="3095" y="3473"/>
                <a:ext cx="21" cy="22"/>
              </a:xfrm>
              <a:prstGeom prst="line">
                <a:avLst/>
              </a:prstGeom>
              <a:noFill/>
              <a:ln w="22225">
                <a:solidFill>
                  <a:srgbClr val="FF0000"/>
                </a:solidFill>
                <a:round/>
                <a:headEnd/>
                <a:tailEnd/>
              </a:ln>
            </p:spPr>
            <p:txBody>
              <a:bodyPr/>
              <a:lstStyle/>
              <a:p>
                <a:endParaRPr lang="it-IT"/>
              </a:p>
            </p:txBody>
          </p:sp>
          <p:sp>
            <p:nvSpPr>
              <p:cNvPr id="107414" name="Line 918"/>
              <p:cNvSpPr>
                <a:spLocks noChangeShapeType="1"/>
              </p:cNvSpPr>
              <p:nvPr/>
            </p:nvSpPr>
            <p:spPr bwMode="auto">
              <a:xfrm flipV="1">
                <a:off x="3116" y="3493"/>
                <a:ext cx="22" cy="2"/>
              </a:xfrm>
              <a:prstGeom prst="line">
                <a:avLst/>
              </a:prstGeom>
              <a:noFill/>
              <a:ln w="22225">
                <a:solidFill>
                  <a:srgbClr val="FF0000"/>
                </a:solidFill>
                <a:round/>
                <a:headEnd/>
                <a:tailEnd/>
              </a:ln>
            </p:spPr>
            <p:txBody>
              <a:bodyPr/>
              <a:lstStyle/>
              <a:p>
                <a:endParaRPr lang="it-IT"/>
              </a:p>
            </p:txBody>
          </p:sp>
          <p:sp>
            <p:nvSpPr>
              <p:cNvPr id="107415" name="Line 919"/>
              <p:cNvSpPr>
                <a:spLocks noChangeShapeType="1"/>
              </p:cNvSpPr>
              <p:nvPr/>
            </p:nvSpPr>
            <p:spPr bwMode="auto">
              <a:xfrm flipV="1">
                <a:off x="3138" y="3479"/>
                <a:ext cx="22" cy="14"/>
              </a:xfrm>
              <a:prstGeom prst="line">
                <a:avLst/>
              </a:prstGeom>
              <a:noFill/>
              <a:ln w="22225">
                <a:solidFill>
                  <a:srgbClr val="FF0000"/>
                </a:solidFill>
                <a:round/>
                <a:headEnd/>
                <a:tailEnd/>
              </a:ln>
            </p:spPr>
            <p:txBody>
              <a:bodyPr/>
              <a:lstStyle/>
              <a:p>
                <a:endParaRPr lang="it-IT"/>
              </a:p>
            </p:txBody>
          </p:sp>
          <p:sp>
            <p:nvSpPr>
              <p:cNvPr id="107416" name="Line 920"/>
              <p:cNvSpPr>
                <a:spLocks noChangeShapeType="1"/>
              </p:cNvSpPr>
              <p:nvPr/>
            </p:nvSpPr>
            <p:spPr bwMode="auto">
              <a:xfrm>
                <a:off x="3160" y="3479"/>
                <a:ext cx="21" cy="12"/>
              </a:xfrm>
              <a:prstGeom prst="line">
                <a:avLst/>
              </a:prstGeom>
              <a:noFill/>
              <a:ln w="22225">
                <a:solidFill>
                  <a:srgbClr val="FF0000"/>
                </a:solidFill>
                <a:round/>
                <a:headEnd/>
                <a:tailEnd/>
              </a:ln>
            </p:spPr>
            <p:txBody>
              <a:bodyPr/>
              <a:lstStyle/>
              <a:p>
                <a:endParaRPr lang="it-IT"/>
              </a:p>
            </p:txBody>
          </p:sp>
          <p:sp>
            <p:nvSpPr>
              <p:cNvPr id="107417" name="Line 921"/>
              <p:cNvSpPr>
                <a:spLocks noChangeShapeType="1"/>
              </p:cNvSpPr>
              <p:nvPr/>
            </p:nvSpPr>
            <p:spPr bwMode="auto">
              <a:xfrm>
                <a:off x="3181" y="3491"/>
                <a:ext cx="22" cy="33"/>
              </a:xfrm>
              <a:prstGeom prst="line">
                <a:avLst/>
              </a:prstGeom>
              <a:noFill/>
              <a:ln w="22225">
                <a:solidFill>
                  <a:srgbClr val="FF0000"/>
                </a:solidFill>
                <a:round/>
                <a:headEnd/>
                <a:tailEnd/>
              </a:ln>
            </p:spPr>
            <p:txBody>
              <a:bodyPr/>
              <a:lstStyle/>
              <a:p>
                <a:endParaRPr lang="it-IT"/>
              </a:p>
            </p:txBody>
          </p:sp>
          <p:sp>
            <p:nvSpPr>
              <p:cNvPr id="107418" name="Line 922"/>
              <p:cNvSpPr>
                <a:spLocks noChangeShapeType="1"/>
              </p:cNvSpPr>
              <p:nvPr/>
            </p:nvSpPr>
            <p:spPr bwMode="auto">
              <a:xfrm flipV="1">
                <a:off x="3203" y="3522"/>
                <a:ext cx="21" cy="2"/>
              </a:xfrm>
              <a:prstGeom prst="line">
                <a:avLst/>
              </a:prstGeom>
              <a:noFill/>
              <a:ln w="22225">
                <a:solidFill>
                  <a:srgbClr val="FF0000"/>
                </a:solidFill>
                <a:round/>
                <a:headEnd/>
                <a:tailEnd/>
              </a:ln>
            </p:spPr>
            <p:txBody>
              <a:bodyPr/>
              <a:lstStyle/>
              <a:p>
                <a:endParaRPr lang="it-IT"/>
              </a:p>
            </p:txBody>
          </p:sp>
          <p:sp>
            <p:nvSpPr>
              <p:cNvPr id="107419" name="Line 923"/>
              <p:cNvSpPr>
                <a:spLocks noChangeShapeType="1"/>
              </p:cNvSpPr>
              <p:nvPr/>
            </p:nvSpPr>
            <p:spPr bwMode="auto">
              <a:xfrm flipV="1">
                <a:off x="3224" y="3502"/>
                <a:ext cx="22" cy="20"/>
              </a:xfrm>
              <a:prstGeom prst="line">
                <a:avLst/>
              </a:prstGeom>
              <a:noFill/>
              <a:ln w="22225">
                <a:solidFill>
                  <a:srgbClr val="FF0000"/>
                </a:solidFill>
                <a:round/>
                <a:headEnd/>
                <a:tailEnd/>
              </a:ln>
            </p:spPr>
            <p:txBody>
              <a:bodyPr/>
              <a:lstStyle/>
              <a:p>
                <a:endParaRPr lang="it-IT"/>
              </a:p>
            </p:txBody>
          </p:sp>
          <p:sp>
            <p:nvSpPr>
              <p:cNvPr id="107420" name="Line 924"/>
              <p:cNvSpPr>
                <a:spLocks noChangeShapeType="1"/>
              </p:cNvSpPr>
              <p:nvPr/>
            </p:nvSpPr>
            <p:spPr bwMode="auto">
              <a:xfrm>
                <a:off x="3246" y="3502"/>
                <a:ext cx="22" cy="11"/>
              </a:xfrm>
              <a:prstGeom prst="line">
                <a:avLst/>
              </a:prstGeom>
              <a:noFill/>
              <a:ln w="22225">
                <a:solidFill>
                  <a:srgbClr val="FF0000"/>
                </a:solidFill>
                <a:round/>
                <a:headEnd/>
                <a:tailEnd/>
              </a:ln>
            </p:spPr>
            <p:txBody>
              <a:bodyPr/>
              <a:lstStyle/>
              <a:p>
                <a:endParaRPr lang="it-IT"/>
              </a:p>
            </p:txBody>
          </p:sp>
          <p:sp>
            <p:nvSpPr>
              <p:cNvPr id="107421" name="Line 925"/>
              <p:cNvSpPr>
                <a:spLocks noChangeShapeType="1"/>
              </p:cNvSpPr>
              <p:nvPr/>
            </p:nvSpPr>
            <p:spPr bwMode="auto">
              <a:xfrm>
                <a:off x="3268" y="3513"/>
                <a:ext cx="21" cy="14"/>
              </a:xfrm>
              <a:prstGeom prst="line">
                <a:avLst/>
              </a:prstGeom>
              <a:noFill/>
              <a:ln w="22225">
                <a:solidFill>
                  <a:srgbClr val="FF0000"/>
                </a:solidFill>
                <a:round/>
                <a:headEnd/>
                <a:tailEnd/>
              </a:ln>
            </p:spPr>
            <p:txBody>
              <a:bodyPr/>
              <a:lstStyle/>
              <a:p>
                <a:endParaRPr lang="it-IT"/>
              </a:p>
            </p:txBody>
          </p:sp>
          <p:sp>
            <p:nvSpPr>
              <p:cNvPr id="107422" name="Line 926"/>
              <p:cNvSpPr>
                <a:spLocks noChangeShapeType="1"/>
              </p:cNvSpPr>
              <p:nvPr/>
            </p:nvSpPr>
            <p:spPr bwMode="auto">
              <a:xfrm>
                <a:off x="3289" y="3527"/>
                <a:ext cx="22" cy="2"/>
              </a:xfrm>
              <a:prstGeom prst="line">
                <a:avLst/>
              </a:prstGeom>
              <a:noFill/>
              <a:ln w="22225">
                <a:solidFill>
                  <a:srgbClr val="FF0000"/>
                </a:solidFill>
                <a:round/>
                <a:headEnd/>
                <a:tailEnd/>
              </a:ln>
            </p:spPr>
            <p:txBody>
              <a:bodyPr/>
              <a:lstStyle/>
              <a:p>
                <a:endParaRPr lang="it-IT"/>
              </a:p>
            </p:txBody>
          </p:sp>
          <p:sp>
            <p:nvSpPr>
              <p:cNvPr id="107423" name="Line 927"/>
              <p:cNvSpPr>
                <a:spLocks noChangeShapeType="1"/>
              </p:cNvSpPr>
              <p:nvPr/>
            </p:nvSpPr>
            <p:spPr bwMode="auto">
              <a:xfrm>
                <a:off x="3311" y="3529"/>
                <a:ext cx="22" cy="9"/>
              </a:xfrm>
              <a:prstGeom prst="line">
                <a:avLst/>
              </a:prstGeom>
              <a:noFill/>
              <a:ln w="22225">
                <a:solidFill>
                  <a:srgbClr val="FF0000"/>
                </a:solidFill>
                <a:round/>
                <a:headEnd/>
                <a:tailEnd/>
              </a:ln>
            </p:spPr>
            <p:txBody>
              <a:bodyPr/>
              <a:lstStyle/>
              <a:p>
                <a:endParaRPr lang="it-IT"/>
              </a:p>
            </p:txBody>
          </p:sp>
          <p:sp>
            <p:nvSpPr>
              <p:cNvPr id="107424" name="Line 928"/>
              <p:cNvSpPr>
                <a:spLocks noChangeShapeType="1"/>
              </p:cNvSpPr>
              <p:nvPr/>
            </p:nvSpPr>
            <p:spPr bwMode="auto">
              <a:xfrm flipV="1">
                <a:off x="3333" y="3533"/>
                <a:ext cx="21" cy="5"/>
              </a:xfrm>
              <a:prstGeom prst="line">
                <a:avLst/>
              </a:prstGeom>
              <a:noFill/>
              <a:ln w="22225">
                <a:solidFill>
                  <a:srgbClr val="FF0000"/>
                </a:solidFill>
                <a:round/>
                <a:headEnd/>
                <a:tailEnd/>
              </a:ln>
            </p:spPr>
            <p:txBody>
              <a:bodyPr/>
              <a:lstStyle/>
              <a:p>
                <a:endParaRPr lang="it-IT"/>
              </a:p>
            </p:txBody>
          </p:sp>
          <p:sp>
            <p:nvSpPr>
              <p:cNvPr id="107425" name="Line 929"/>
              <p:cNvSpPr>
                <a:spLocks noChangeShapeType="1"/>
              </p:cNvSpPr>
              <p:nvPr/>
            </p:nvSpPr>
            <p:spPr bwMode="auto">
              <a:xfrm>
                <a:off x="3354" y="3533"/>
                <a:ext cx="22" cy="1"/>
              </a:xfrm>
              <a:prstGeom prst="line">
                <a:avLst/>
              </a:prstGeom>
              <a:noFill/>
              <a:ln w="22225">
                <a:solidFill>
                  <a:srgbClr val="FF0000"/>
                </a:solidFill>
                <a:round/>
                <a:headEnd/>
                <a:tailEnd/>
              </a:ln>
            </p:spPr>
            <p:txBody>
              <a:bodyPr/>
              <a:lstStyle/>
              <a:p>
                <a:endParaRPr lang="it-IT"/>
              </a:p>
            </p:txBody>
          </p:sp>
          <p:sp>
            <p:nvSpPr>
              <p:cNvPr id="107426" name="Line 930"/>
              <p:cNvSpPr>
                <a:spLocks noChangeShapeType="1"/>
              </p:cNvSpPr>
              <p:nvPr/>
            </p:nvSpPr>
            <p:spPr bwMode="auto">
              <a:xfrm flipV="1">
                <a:off x="3376" y="3504"/>
                <a:ext cx="22" cy="29"/>
              </a:xfrm>
              <a:prstGeom prst="line">
                <a:avLst/>
              </a:prstGeom>
              <a:noFill/>
              <a:ln w="22225">
                <a:solidFill>
                  <a:srgbClr val="FF0000"/>
                </a:solidFill>
                <a:round/>
                <a:headEnd/>
                <a:tailEnd/>
              </a:ln>
            </p:spPr>
            <p:txBody>
              <a:bodyPr/>
              <a:lstStyle/>
              <a:p>
                <a:endParaRPr lang="it-IT"/>
              </a:p>
            </p:txBody>
          </p:sp>
          <p:sp>
            <p:nvSpPr>
              <p:cNvPr id="107427" name="Line 931"/>
              <p:cNvSpPr>
                <a:spLocks noChangeShapeType="1"/>
              </p:cNvSpPr>
              <p:nvPr/>
            </p:nvSpPr>
            <p:spPr bwMode="auto">
              <a:xfrm flipV="1">
                <a:off x="3398" y="2619"/>
                <a:ext cx="21" cy="885"/>
              </a:xfrm>
              <a:prstGeom prst="line">
                <a:avLst/>
              </a:prstGeom>
              <a:noFill/>
              <a:ln w="22225">
                <a:solidFill>
                  <a:srgbClr val="FF0000"/>
                </a:solidFill>
                <a:round/>
                <a:headEnd/>
                <a:tailEnd/>
              </a:ln>
            </p:spPr>
            <p:txBody>
              <a:bodyPr/>
              <a:lstStyle/>
              <a:p>
                <a:endParaRPr lang="it-IT"/>
              </a:p>
            </p:txBody>
          </p:sp>
          <p:sp>
            <p:nvSpPr>
              <p:cNvPr id="107428" name="Line 932"/>
              <p:cNvSpPr>
                <a:spLocks noChangeShapeType="1"/>
              </p:cNvSpPr>
              <p:nvPr/>
            </p:nvSpPr>
            <p:spPr bwMode="auto">
              <a:xfrm flipV="1">
                <a:off x="3419" y="2399"/>
                <a:ext cx="22" cy="220"/>
              </a:xfrm>
              <a:prstGeom prst="line">
                <a:avLst/>
              </a:prstGeom>
              <a:noFill/>
              <a:ln w="22225">
                <a:solidFill>
                  <a:srgbClr val="FF0000"/>
                </a:solidFill>
                <a:round/>
                <a:headEnd/>
                <a:tailEnd/>
              </a:ln>
            </p:spPr>
            <p:txBody>
              <a:bodyPr/>
              <a:lstStyle/>
              <a:p>
                <a:endParaRPr lang="it-IT"/>
              </a:p>
            </p:txBody>
          </p:sp>
          <p:sp>
            <p:nvSpPr>
              <p:cNvPr id="107429" name="Line 933"/>
              <p:cNvSpPr>
                <a:spLocks noChangeShapeType="1"/>
              </p:cNvSpPr>
              <p:nvPr/>
            </p:nvSpPr>
            <p:spPr bwMode="auto">
              <a:xfrm>
                <a:off x="3441" y="2399"/>
                <a:ext cx="21" cy="96"/>
              </a:xfrm>
              <a:prstGeom prst="line">
                <a:avLst/>
              </a:prstGeom>
              <a:noFill/>
              <a:ln w="22225">
                <a:solidFill>
                  <a:srgbClr val="FF0000"/>
                </a:solidFill>
                <a:round/>
                <a:headEnd/>
                <a:tailEnd/>
              </a:ln>
            </p:spPr>
            <p:txBody>
              <a:bodyPr/>
              <a:lstStyle/>
              <a:p>
                <a:endParaRPr lang="it-IT"/>
              </a:p>
            </p:txBody>
          </p:sp>
          <p:sp>
            <p:nvSpPr>
              <p:cNvPr id="107430" name="Line 934"/>
              <p:cNvSpPr>
                <a:spLocks noChangeShapeType="1"/>
              </p:cNvSpPr>
              <p:nvPr/>
            </p:nvSpPr>
            <p:spPr bwMode="auto">
              <a:xfrm>
                <a:off x="3462" y="2495"/>
                <a:ext cx="22" cy="88"/>
              </a:xfrm>
              <a:prstGeom prst="line">
                <a:avLst/>
              </a:prstGeom>
              <a:noFill/>
              <a:ln w="22225">
                <a:solidFill>
                  <a:srgbClr val="FF0000"/>
                </a:solidFill>
                <a:round/>
                <a:headEnd/>
                <a:tailEnd/>
              </a:ln>
            </p:spPr>
            <p:txBody>
              <a:bodyPr/>
              <a:lstStyle/>
              <a:p>
                <a:endParaRPr lang="it-IT"/>
              </a:p>
            </p:txBody>
          </p:sp>
          <p:sp>
            <p:nvSpPr>
              <p:cNvPr id="107431" name="Line 935"/>
              <p:cNvSpPr>
                <a:spLocks noChangeShapeType="1"/>
              </p:cNvSpPr>
              <p:nvPr/>
            </p:nvSpPr>
            <p:spPr bwMode="auto">
              <a:xfrm flipV="1">
                <a:off x="3484" y="2549"/>
                <a:ext cx="22" cy="34"/>
              </a:xfrm>
              <a:prstGeom prst="line">
                <a:avLst/>
              </a:prstGeom>
              <a:noFill/>
              <a:ln w="22225">
                <a:solidFill>
                  <a:srgbClr val="FF0000"/>
                </a:solidFill>
                <a:round/>
                <a:headEnd/>
                <a:tailEnd/>
              </a:ln>
            </p:spPr>
            <p:txBody>
              <a:bodyPr/>
              <a:lstStyle/>
              <a:p>
                <a:endParaRPr lang="it-IT"/>
              </a:p>
            </p:txBody>
          </p:sp>
          <p:sp>
            <p:nvSpPr>
              <p:cNvPr id="107432" name="Line 936"/>
              <p:cNvSpPr>
                <a:spLocks noChangeShapeType="1"/>
              </p:cNvSpPr>
              <p:nvPr/>
            </p:nvSpPr>
            <p:spPr bwMode="auto">
              <a:xfrm>
                <a:off x="3506" y="2549"/>
                <a:ext cx="21" cy="90"/>
              </a:xfrm>
              <a:prstGeom prst="line">
                <a:avLst/>
              </a:prstGeom>
              <a:noFill/>
              <a:ln w="22225">
                <a:solidFill>
                  <a:srgbClr val="FF0000"/>
                </a:solidFill>
                <a:round/>
                <a:headEnd/>
                <a:tailEnd/>
              </a:ln>
            </p:spPr>
            <p:txBody>
              <a:bodyPr/>
              <a:lstStyle/>
              <a:p>
                <a:endParaRPr lang="it-IT"/>
              </a:p>
            </p:txBody>
          </p:sp>
          <p:sp>
            <p:nvSpPr>
              <p:cNvPr id="107433" name="Line 937"/>
              <p:cNvSpPr>
                <a:spLocks noChangeShapeType="1"/>
              </p:cNvSpPr>
              <p:nvPr/>
            </p:nvSpPr>
            <p:spPr bwMode="auto">
              <a:xfrm>
                <a:off x="3527" y="2639"/>
                <a:ext cx="22" cy="15"/>
              </a:xfrm>
              <a:prstGeom prst="line">
                <a:avLst/>
              </a:prstGeom>
              <a:noFill/>
              <a:ln w="22225">
                <a:solidFill>
                  <a:srgbClr val="FF0000"/>
                </a:solidFill>
                <a:round/>
                <a:headEnd/>
                <a:tailEnd/>
              </a:ln>
            </p:spPr>
            <p:txBody>
              <a:bodyPr/>
              <a:lstStyle/>
              <a:p>
                <a:endParaRPr lang="it-IT"/>
              </a:p>
            </p:txBody>
          </p:sp>
          <p:sp>
            <p:nvSpPr>
              <p:cNvPr id="107434" name="Line 938"/>
              <p:cNvSpPr>
                <a:spLocks noChangeShapeType="1"/>
              </p:cNvSpPr>
              <p:nvPr/>
            </p:nvSpPr>
            <p:spPr bwMode="auto">
              <a:xfrm flipV="1">
                <a:off x="3549" y="2641"/>
                <a:ext cx="22" cy="13"/>
              </a:xfrm>
              <a:prstGeom prst="line">
                <a:avLst/>
              </a:prstGeom>
              <a:noFill/>
              <a:ln w="22225">
                <a:solidFill>
                  <a:srgbClr val="FF0000"/>
                </a:solidFill>
                <a:round/>
                <a:headEnd/>
                <a:tailEnd/>
              </a:ln>
            </p:spPr>
            <p:txBody>
              <a:bodyPr/>
              <a:lstStyle/>
              <a:p>
                <a:endParaRPr lang="it-IT"/>
              </a:p>
            </p:txBody>
          </p:sp>
          <p:sp>
            <p:nvSpPr>
              <p:cNvPr id="107435" name="Line 939"/>
              <p:cNvSpPr>
                <a:spLocks noChangeShapeType="1"/>
              </p:cNvSpPr>
              <p:nvPr/>
            </p:nvSpPr>
            <p:spPr bwMode="auto">
              <a:xfrm flipV="1">
                <a:off x="3571" y="2610"/>
                <a:ext cx="21" cy="31"/>
              </a:xfrm>
              <a:prstGeom prst="line">
                <a:avLst/>
              </a:prstGeom>
              <a:noFill/>
              <a:ln w="22225">
                <a:solidFill>
                  <a:srgbClr val="FF0000"/>
                </a:solidFill>
                <a:round/>
                <a:headEnd/>
                <a:tailEnd/>
              </a:ln>
            </p:spPr>
            <p:txBody>
              <a:bodyPr/>
              <a:lstStyle/>
              <a:p>
                <a:endParaRPr lang="it-IT"/>
              </a:p>
            </p:txBody>
          </p:sp>
          <p:sp>
            <p:nvSpPr>
              <p:cNvPr id="107436" name="Line 940"/>
              <p:cNvSpPr>
                <a:spLocks noChangeShapeType="1"/>
              </p:cNvSpPr>
              <p:nvPr/>
            </p:nvSpPr>
            <p:spPr bwMode="auto">
              <a:xfrm flipV="1">
                <a:off x="3592" y="2540"/>
                <a:ext cx="22" cy="70"/>
              </a:xfrm>
              <a:prstGeom prst="line">
                <a:avLst/>
              </a:prstGeom>
              <a:noFill/>
              <a:ln w="22225">
                <a:solidFill>
                  <a:srgbClr val="FF0000"/>
                </a:solidFill>
                <a:round/>
                <a:headEnd/>
                <a:tailEnd/>
              </a:ln>
            </p:spPr>
            <p:txBody>
              <a:bodyPr/>
              <a:lstStyle/>
              <a:p>
                <a:endParaRPr lang="it-IT"/>
              </a:p>
            </p:txBody>
          </p:sp>
          <p:sp>
            <p:nvSpPr>
              <p:cNvPr id="107437" name="Line 941"/>
              <p:cNvSpPr>
                <a:spLocks noChangeShapeType="1"/>
              </p:cNvSpPr>
              <p:nvPr/>
            </p:nvSpPr>
            <p:spPr bwMode="auto">
              <a:xfrm flipV="1">
                <a:off x="3614" y="2493"/>
                <a:ext cx="21" cy="47"/>
              </a:xfrm>
              <a:prstGeom prst="line">
                <a:avLst/>
              </a:prstGeom>
              <a:noFill/>
              <a:ln w="22225">
                <a:solidFill>
                  <a:srgbClr val="FF0000"/>
                </a:solidFill>
                <a:round/>
                <a:headEnd/>
                <a:tailEnd/>
              </a:ln>
            </p:spPr>
            <p:txBody>
              <a:bodyPr/>
              <a:lstStyle/>
              <a:p>
                <a:endParaRPr lang="it-IT"/>
              </a:p>
            </p:txBody>
          </p:sp>
          <p:sp>
            <p:nvSpPr>
              <p:cNvPr id="107438" name="Line 942"/>
              <p:cNvSpPr>
                <a:spLocks noChangeShapeType="1"/>
              </p:cNvSpPr>
              <p:nvPr/>
            </p:nvSpPr>
            <p:spPr bwMode="auto">
              <a:xfrm flipV="1">
                <a:off x="3635" y="2450"/>
                <a:ext cx="22" cy="43"/>
              </a:xfrm>
              <a:prstGeom prst="line">
                <a:avLst/>
              </a:prstGeom>
              <a:noFill/>
              <a:ln w="22225">
                <a:solidFill>
                  <a:srgbClr val="FF0000"/>
                </a:solidFill>
                <a:round/>
                <a:headEnd/>
                <a:tailEnd/>
              </a:ln>
            </p:spPr>
            <p:txBody>
              <a:bodyPr/>
              <a:lstStyle/>
              <a:p>
                <a:endParaRPr lang="it-IT"/>
              </a:p>
            </p:txBody>
          </p:sp>
          <p:sp>
            <p:nvSpPr>
              <p:cNvPr id="107439" name="Line 943"/>
              <p:cNvSpPr>
                <a:spLocks noChangeShapeType="1"/>
              </p:cNvSpPr>
              <p:nvPr/>
            </p:nvSpPr>
            <p:spPr bwMode="auto">
              <a:xfrm flipV="1">
                <a:off x="3657" y="2401"/>
                <a:ext cx="22" cy="49"/>
              </a:xfrm>
              <a:prstGeom prst="line">
                <a:avLst/>
              </a:prstGeom>
              <a:noFill/>
              <a:ln w="22225">
                <a:solidFill>
                  <a:srgbClr val="FF0000"/>
                </a:solidFill>
                <a:round/>
                <a:headEnd/>
                <a:tailEnd/>
              </a:ln>
            </p:spPr>
            <p:txBody>
              <a:bodyPr/>
              <a:lstStyle/>
              <a:p>
                <a:endParaRPr lang="it-IT"/>
              </a:p>
            </p:txBody>
          </p:sp>
          <p:sp>
            <p:nvSpPr>
              <p:cNvPr id="107440" name="Line 944"/>
              <p:cNvSpPr>
                <a:spLocks noChangeShapeType="1"/>
              </p:cNvSpPr>
              <p:nvPr/>
            </p:nvSpPr>
            <p:spPr bwMode="auto">
              <a:xfrm flipV="1">
                <a:off x="3679" y="2379"/>
                <a:ext cx="23" cy="22"/>
              </a:xfrm>
              <a:prstGeom prst="line">
                <a:avLst/>
              </a:prstGeom>
              <a:noFill/>
              <a:ln w="22225">
                <a:solidFill>
                  <a:srgbClr val="FF0000"/>
                </a:solidFill>
                <a:round/>
                <a:headEnd/>
                <a:tailEnd/>
              </a:ln>
            </p:spPr>
            <p:txBody>
              <a:bodyPr/>
              <a:lstStyle/>
              <a:p>
                <a:endParaRPr lang="it-IT"/>
              </a:p>
            </p:txBody>
          </p:sp>
          <p:sp>
            <p:nvSpPr>
              <p:cNvPr id="107441" name="Line 945"/>
              <p:cNvSpPr>
                <a:spLocks noChangeShapeType="1"/>
              </p:cNvSpPr>
              <p:nvPr/>
            </p:nvSpPr>
            <p:spPr bwMode="auto">
              <a:xfrm flipV="1">
                <a:off x="3702" y="2374"/>
                <a:ext cx="22" cy="5"/>
              </a:xfrm>
              <a:prstGeom prst="line">
                <a:avLst/>
              </a:prstGeom>
              <a:noFill/>
              <a:ln w="22225">
                <a:solidFill>
                  <a:srgbClr val="FF0000"/>
                </a:solidFill>
                <a:round/>
                <a:headEnd/>
                <a:tailEnd/>
              </a:ln>
            </p:spPr>
            <p:txBody>
              <a:bodyPr/>
              <a:lstStyle/>
              <a:p>
                <a:endParaRPr lang="it-IT"/>
              </a:p>
            </p:txBody>
          </p:sp>
          <p:sp>
            <p:nvSpPr>
              <p:cNvPr id="107442" name="Line 946"/>
              <p:cNvSpPr>
                <a:spLocks noChangeShapeType="1"/>
              </p:cNvSpPr>
              <p:nvPr/>
            </p:nvSpPr>
            <p:spPr bwMode="auto">
              <a:xfrm flipV="1">
                <a:off x="3724" y="2334"/>
                <a:ext cx="21" cy="40"/>
              </a:xfrm>
              <a:prstGeom prst="line">
                <a:avLst/>
              </a:prstGeom>
              <a:noFill/>
              <a:ln w="22225">
                <a:solidFill>
                  <a:srgbClr val="FF0000"/>
                </a:solidFill>
                <a:round/>
                <a:headEnd/>
                <a:tailEnd/>
              </a:ln>
            </p:spPr>
            <p:txBody>
              <a:bodyPr/>
              <a:lstStyle/>
              <a:p>
                <a:endParaRPr lang="it-IT"/>
              </a:p>
            </p:txBody>
          </p:sp>
          <p:sp>
            <p:nvSpPr>
              <p:cNvPr id="107443" name="Line 947"/>
              <p:cNvSpPr>
                <a:spLocks noChangeShapeType="1"/>
              </p:cNvSpPr>
              <p:nvPr/>
            </p:nvSpPr>
            <p:spPr bwMode="auto">
              <a:xfrm flipV="1">
                <a:off x="3745" y="2309"/>
                <a:ext cx="22" cy="25"/>
              </a:xfrm>
              <a:prstGeom prst="line">
                <a:avLst/>
              </a:prstGeom>
              <a:noFill/>
              <a:ln w="22225">
                <a:solidFill>
                  <a:srgbClr val="FF0000"/>
                </a:solidFill>
                <a:round/>
                <a:headEnd/>
                <a:tailEnd/>
              </a:ln>
            </p:spPr>
            <p:txBody>
              <a:bodyPr/>
              <a:lstStyle/>
              <a:p>
                <a:endParaRPr lang="it-IT"/>
              </a:p>
            </p:txBody>
          </p:sp>
          <p:sp>
            <p:nvSpPr>
              <p:cNvPr id="107444" name="Line 948"/>
              <p:cNvSpPr>
                <a:spLocks noChangeShapeType="1"/>
              </p:cNvSpPr>
              <p:nvPr/>
            </p:nvSpPr>
            <p:spPr bwMode="auto">
              <a:xfrm flipV="1">
                <a:off x="3767" y="2224"/>
                <a:ext cx="22" cy="85"/>
              </a:xfrm>
              <a:prstGeom prst="line">
                <a:avLst/>
              </a:prstGeom>
              <a:noFill/>
              <a:ln w="22225">
                <a:solidFill>
                  <a:srgbClr val="FF0000"/>
                </a:solidFill>
                <a:round/>
                <a:headEnd/>
                <a:tailEnd/>
              </a:ln>
            </p:spPr>
            <p:txBody>
              <a:bodyPr/>
              <a:lstStyle/>
              <a:p>
                <a:endParaRPr lang="it-IT"/>
              </a:p>
            </p:txBody>
          </p:sp>
          <p:sp>
            <p:nvSpPr>
              <p:cNvPr id="107445" name="Line 949"/>
              <p:cNvSpPr>
                <a:spLocks noChangeShapeType="1"/>
              </p:cNvSpPr>
              <p:nvPr/>
            </p:nvSpPr>
            <p:spPr bwMode="auto">
              <a:xfrm flipV="1">
                <a:off x="3789" y="2179"/>
                <a:ext cx="21" cy="45"/>
              </a:xfrm>
              <a:prstGeom prst="line">
                <a:avLst/>
              </a:prstGeom>
              <a:noFill/>
              <a:ln w="22225">
                <a:solidFill>
                  <a:srgbClr val="FF0000"/>
                </a:solidFill>
                <a:round/>
                <a:headEnd/>
                <a:tailEnd/>
              </a:ln>
            </p:spPr>
            <p:txBody>
              <a:bodyPr/>
              <a:lstStyle/>
              <a:p>
                <a:endParaRPr lang="it-IT"/>
              </a:p>
            </p:txBody>
          </p:sp>
          <p:sp>
            <p:nvSpPr>
              <p:cNvPr id="107446" name="Line 950"/>
              <p:cNvSpPr>
                <a:spLocks noChangeShapeType="1"/>
              </p:cNvSpPr>
              <p:nvPr/>
            </p:nvSpPr>
            <p:spPr bwMode="auto">
              <a:xfrm>
                <a:off x="3810" y="2179"/>
                <a:ext cx="22" cy="25"/>
              </a:xfrm>
              <a:prstGeom prst="line">
                <a:avLst/>
              </a:prstGeom>
              <a:noFill/>
              <a:ln w="22225">
                <a:solidFill>
                  <a:srgbClr val="FF0000"/>
                </a:solidFill>
                <a:round/>
                <a:headEnd/>
                <a:tailEnd/>
              </a:ln>
            </p:spPr>
            <p:txBody>
              <a:bodyPr/>
              <a:lstStyle/>
              <a:p>
                <a:endParaRPr lang="it-IT"/>
              </a:p>
            </p:txBody>
          </p:sp>
          <p:sp>
            <p:nvSpPr>
              <p:cNvPr id="107447" name="Line 951"/>
              <p:cNvSpPr>
                <a:spLocks noChangeShapeType="1"/>
              </p:cNvSpPr>
              <p:nvPr/>
            </p:nvSpPr>
            <p:spPr bwMode="auto">
              <a:xfrm flipV="1">
                <a:off x="3832" y="2202"/>
                <a:ext cx="22" cy="2"/>
              </a:xfrm>
              <a:prstGeom prst="line">
                <a:avLst/>
              </a:prstGeom>
              <a:noFill/>
              <a:ln w="22225">
                <a:solidFill>
                  <a:srgbClr val="FF0000"/>
                </a:solidFill>
                <a:round/>
                <a:headEnd/>
                <a:tailEnd/>
              </a:ln>
            </p:spPr>
            <p:txBody>
              <a:bodyPr/>
              <a:lstStyle/>
              <a:p>
                <a:endParaRPr lang="it-IT"/>
              </a:p>
            </p:txBody>
          </p:sp>
          <p:sp>
            <p:nvSpPr>
              <p:cNvPr id="107448" name="Line 952"/>
              <p:cNvSpPr>
                <a:spLocks noChangeShapeType="1"/>
              </p:cNvSpPr>
              <p:nvPr/>
            </p:nvSpPr>
            <p:spPr bwMode="auto">
              <a:xfrm flipV="1">
                <a:off x="3854" y="2190"/>
                <a:ext cx="21" cy="12"/>
              </a:xfrm>
              <a:prstGeom prst="line">
                <a:avLst/>
              </a:prstGeom>
              <a:noFill/>
              <a:ln w="22225">
                <a:solidFill>
                  <a:srgbClr val="FF0000"/>
                </a:solidFill>
                <a:round/>
                <a:headEnd/>
                <a:tailEnd/>
              </a:ln>
            </p:spPr>
            <p:txBody>
              <a:bodyPr/>
              <a:lstStyle/>
              <a:p>
                <a:endParaRPr lang="it-IT"/>
              </a:p>
            </p:txBody>
          </p:sp>
          <p:sp>
            <p:nvSpPr>
              <p:cNvPr id="107449" name="Line 953"/>
              <p:cNvSpPr>
                <a:spLocks noChangeShapeType="1"/>
              </p:cNvSpPr>
              <p:nvPr/>
            </p:nvSpPr>
            <p:spPr bwMode="auto">
              <a:xfrm>
                <a:off x="3875" y="2190"/>
                <a:ext cx="22" cy="7"/>
              </a:xfrm>
              <a:prstGeom prst="line">
                <a:avLst/>
              </a:prstGeom>
              <a:noFill/>
              <a:ln w="22225">
                <a:solidFill>
                  <a:srgbClr val="FF0000"/>
                </a:solidFill>
                <a:round/>
                <a:headEnd/>
                <a:tailEnd/>
              </a:ln>
            </p:spPr>
            <p:txBody>
              <a:bodyPr/>
              <a:lstStyle/>
              <a:p>
                <a:endParaRPr lang="it-IT"/>
              </a:p>
            </p:txBody>
          </p:sp>
          <p:sp>
            <p:nvSpPr>
              <p:cNvPr id="107450" name="Line 954"/>
              <p:cNvSpPr>
                <a:spLocks noChangeShapeType="1"/>
              </p:cNvSpPr>
              <p:nvPr/>
            </p:nvSpPr>
            <p:spPr bwMode="auto">
              <a:xfrm>
                <a:off x="3897" y="2197"/>
                <a:ext cx="21" cy="38"/>
              </a:xfrm>
              <a:prstGeom prst="line">
                <a:avLst/>
              </a:prstGeom>
              <a:noFill/>
              <a:ln w="22225">
                <a:solidFill>
                  <a:srgbClr val="FF0000"/>
                </a:solidFill>
                <a:round/>
                <a:headEnd/>
                <a:tailEnd/>
              </a:ln>
            </p:spPr>
            <p:txBody>
              <a:bodyPr/>
              <a:lstStyle/>
              <a:p>
                <a:endParaRPr lang="it-IT"/>
              </a:p>
            </p:txBody>
          </p:sp>
          <p:sp>
            <p:nvSpPr>
              <p:cNvPr id="107451" name="Line 955"/>
              <p:cNvSpPr>
                <a:spLocks noChangeShapeType="1"/>
              </p:cNvSpPr>
              <p:nvPr/>
            </p:nvSpPr>
            <p:spPr bwMode="auto">
              <a:xfrm flipV="1">
                <a:off x="3918" y="2190"/>
                <a:ext cx="22" cy="45"/>
              </a:xfrm>
              <a:prstGeom prst="line">
                <a:avLst/>
              </a:prstGeom>
              <a:noFill/>
              <a:ln w="22225">
                <a:solidFill>
                  <a:srgbClr val="FF0000"/>
                </a:solidFill>
                <a:round/>
                <a:headEnd/>
                <a:tailEnd/>
              </a:ln>
            </p:spPr>
            <p:txBody>
              <a:bodyPr/>
              <a:lstStyle/>
              <a:p>
                <a:endParaRPr lang="it-IT"/>
              </a:p>
            </p:txBody>
          </p:sp>
          <p:sp>
            <p:nvSpPr>
              <p:cNvPr id="107452" name="Line 956"/>
              <p:cNvSpPr>
                <a:spLocks noChangeShapeType="1"/>
              </p:cNvSpPr>
              <p:nvPr/>
            </p:nvSpPr>
            <p:spPr bwMode="auto">
              <a:xfrm>
                <a:off x="3940" y="2190"/>
                <a:ext cx="22" cy="41"/>
              </a:xfrm>
              <a:prstGeom prst="line">
                <a:avLst/>
              </a:prstGeom>
              <a:noFill/>
              <a:ln w="22225">
                <a:solidFill>
                  <a:srgbClr val="FF0000"/>
                </a:solidFill>
                <a:round/>
                <a:headEnd/>
                <a:tailEnd/>
              </a:ln>
            </p:spPr>
            <p:txBody>
              <a:bodyPr/>
              <a:lstStyle/>
              <a:p>
                <a:endParaRPr lang="it-IT"/>
              </a:p>
            </p:txBody>
          </p:sp>
          <p:sp>
            <p:nvSpPr>
              <p:cNvPr id="107453" name="Line 957"/>
              <p:cNvSpPr>
                <a:spLocks noChangeShapeType="1"/>
              </p:cNvSpPr>
              <p:nvPr/>
            </p:nvSpPr>
            <p:spPr bwMode="auto">
              <a:xfrm flipV="1">
                <a:off x="3962" y="2213"/>
                <a:ext cx="21" cy="18"/>
              </a:xfrm>
              <a:prstGeom prst="line">
                <a:avLst/>
              </a:prstGeom>
              <a:noFill/>
              <a:ln w="22225">
                <a:solidFill>
                  <a:srgbClr val="FF0000"/>
                </a:solidFill>
                <a:round/>
                <a:headEnd/>
                <a:tailEnd/>
              </a:ln>
            </p:spPr>
            <p:txBody>
              <a:bodyPr/>
              <a:lstStyle/>
              <a:p>
                <a:endParaRPr lang="it-IT"/>
              </a:p>
            </p:txBody>
          </p:sp>
          <p:sp>
            <p:nvSpPr>
              <p:cNvPr id="107454" name="Line 958"/>
              <p:cNvSpPr>
                <a:spLocks noChangeShapeType="1"/>
              </p:cNvSpPr>
              <p:nvPr/>
            </p:nvSpPr>
            <p:spPr bwMode="auto">
              <a:xfrm flipV="1">
                <a:off x="3983" y="2159"/>
                <a:ext cx="22" cy="54"/>
              </a:xfrm>
              <a:prstGeom prst="line">
                <a:avLst/>
              </a:prstGeom>
              <a:noFill/>
              <a:ln w="22225">
                <a:solidFill>
                  <a:srgbClr val="FF0000"/>
                </a:solidFill>
                <a:round/>
                <a:headEnd/>
                <a:tailEnd/>
              </a:ln>
            </p:spPr>
            <p:txBody>
              <a:bodyPr/>
              <a:lstStyle/>
              <a:p>
                <a:endParaRPr lang="it-IT"/>
              </a:p>
            </p:txBody>
          </p:sp>
          <p:sp>
            <p:nvSpPr>
              <p:cNvPr id="107455" name="Line 959"/>
              <p:cNvSpPr>
                <a:spLocks noChangeShapeType="1"/>
              </p:cNvSpPr>
              <p:nvPr/>
            </p:nvSpPr>
            <p:spPr bwMode="auto">
              <a:xfrm>
                <a:off x="4005" y="2159"/>
                <a:ext cx="22" cy="43"/>
              </a:xfrm>
              <a:prstGeom prst="line">
                <a:avLst/>
              </a:prstGeom>
              <a:noFill/>
              <a:ln w="22225">
                <a:solidFill>
                  <a:srgbClr val="FF0000"/>
                </a:solidFill>
                <a:round/>
                <a:headEnd/>
                <a:tailEnd/>
              </a:ln>
            </p:spPr>
            <p:txBody>
              <a:bodyPr/>
              <a:lstStyle/>
              <a:p>
                <a:endParaRPr lang="it-IT"/>
              </a:p>
            </p:txBody>
          </p:sp>
          <p:sp>
            <p:nvSpPr>
              <p:cNvPr id="107456" name="Line 960"/>
              <p:cNvSpPr>
                <a:spLocks noChangeShapeType="1"/>
              </p:cNvSpPr>
              <p:nvPr/>
            </p:nvSpPr>
            <p:spPr bwMode="auto">
              <a:xfrm>
                <a:off x="4027" y="2202"/>
                <a:ext cx="21" cy="4"/>
              </a:xfrm>
              <a:prstGeom prst="line">
                <a:avLst/>
              </a:prstGeom>
              <a:noFill/>
              <a:ln w="22225">
                <a:solidFill>
                  <a:srgbClr val="FF0000"/>
                </a:solidFill>
                <a:round/>
                <a:headEnd/>
                <a:tailEnd/>
              </a:ln>
            </p:spPr>
            <p:txBody>
              <a:bodyPr/>
              <a:lstStyle/>
              <a:p>
                <a:endParaRPr lang="it-IT"/>
              </a:p>
            </p:txBody>
          </p:sp>
          <p:sp>
            <p:nvSpPr>
              <p:cNvPr id="107457" name="Line 961"/>
              <p:cNvSpPr>
                <a:spLocks noChangeShapeType="1"/>
              </p:cNvSpPr>
              <p:nvPr/>
            </p:nvSpPr>
            <p:spPr bwMode="auto">
              <a:xfrm>
                <a:off x="4048" y="2206"/>
                <a:ext cx="22" cy="36"/>
              </a:xfrm>
              <a:prstGeom prst="line">
                <a:avLst/>
              </a:prstGeom>
              <a:noFill/>
              <a:ln w="22225">
                <a:solidFill>
                  <a:srgbClr val="FF0000"/>
                </a:solidFill>
                <a:round/>
                <a:headEnd/>
                <a:tailEnd/>
              </a:ln>
            </p:spPr>
            <p:txBody>
              <a:bodyPr/>
              <a:lstStyle/>
              <a:p>
                <a:endParaRPr lang="it-IT"/>
              </a:p>
            </p:txBody>
          </p:sp>
          <p:sp>
            <p:nvSpPr>
              <p:cNvPr id="107458" name="Line 962"/>
              <p:cNvSpPr>
                <a:spLocks noChangeShapeType="1"/>
              </p:cNvSpPr>
              <p:nvPr/>
            </p:nvSpPr>
            <p:spPr bwMode="auto">
              <a:xfrm flipV="1">
                <a:off x="4070" y="2235"/>
                <a:ext cx="21" cy="7"/>
              </a:xfrm>
              <a:prstGeom prst="line">
                <a:avLst/>
              </a:prstGeom>
              <a:noFill/>
              <a:ln w="22225">
                <a:solidFill>
                  <a:srgbClr val="FF0000"/>
                </a:solidFill>
                <a:round/>
                <a:headEnd/>
                <a:tailEnd/>
              </a:ln>
            </p:spPr>
            <p:txBody>
              <a:bodyPr/>
              <a:lstStyle/>
              <a:p>
                <a:endParaRPr lang="it-IT"/>
              </a:p>
            </p:txBody>
          </p:sp>
          <p:sp>
            <p:nvSpPr>
              <p:cNvPr id="107459" name="Line 963"/>
              <p:cNvSpPr>
                <a:spLocks noChangeShapeType="1"/>
              </p:cNvSpPr>
              <p:nvPr/>
            </p:nvSpPr>
            <p:spPr bwMode="auto">
              <a:xfrm flipV="1">
                <a:off x="4091" y="2224"/>
                <a:ext cx="22" cy="11"/>
              </a:xfrm>
              <a:prstGeom prst="line">
                <a:avLst/>
              </a:prstGeom>
              <a:noFill/>
              <a:ln w="22225">
                <a:solidFill>
                  <a:srgbClr val="FF0000"/>
                </a:solidFill>
                <a:round/>
                <a:headEnd/>
                <a:tailEnd/>
              </a:ln>
            </p:spPr>
            <p:txBody>
              <a:bodyPr/>
              <a:lstStyle/>
              <a:p>
                <a:endParaRPr lang="it-IT"/>
              </a:p>
            </p:txBody>
          </p:sp>
          <p:sp>
            <p:nvSpPr>
              <p:cNvPr id="107460" name="Line 964"/>
              <p:cNvSpPr>
                <a:spLocks noChangeShapeType="1"/>
              </p:cNvSpPr>
              <p:nvPr/>
            </p:nvSpPr>
            <p:spPr bwMode="auto">
              <a:xfrm flipV="1">
                <a:off x="4113" y="2190"/>
                <a:ext cx="22" cy="34"/>
              </a:xfrm>
              <a:prstGeom prst="line">
                <a:avLst/>
              </a:prstGeom>
              <a:noFill/>
              <a:ln w="22225">
                <a:solidFill>
                  <a:srgbClr val="FF0000"/>
                </a:solidFill>
                <a:round/>
                <a:headEnd/>
                <a:tailEnd/>
              </a:ln>
            </p:spPr>
            <p:txBody>
              <a:bodyPr/>
              <a:lstStyle/>
              <a:p>
                <a:endParaRPr lang="it-IT"/>
              </a:p>
            </p:txBody>
          </p:sp>
          <p:sp>
            <p:nvSpPr>
              <p:cNvPr id="107461" name="Line 965"/>
              <p:cNvSpPr>
                <a:spLocks noChangeShapeType="1"/>
              </p:cNvSpPr>
              <p:nvPr/>
            </p:nvSpPr>
            <p:spPr bwMode="auto">
              <a:xfrm>
                <a:off x="4135" y="2190"/>
                <a:ext cx="21" cy="30"/>
              </a:xfrm>
              <a:prstGeom prst="line">
                <a:avLst/>
              </a:prstGeom>
              <a:noFill/>
              <a:ln w="22225">
                <a:solidFill>
                  <a:srgbClr val="FF0000"/>
                </a:solidFill>
                <a:round/>
                <a:headEnd/>
                <a:tailEnd/>
              </a:ln>
            </p:spPr>
            <p:txBody>
              <a:bodyPr/>
              <a:lstStyle/>
              <a:p>
                <a:endParaRPr lang="it-IT"/>
              </a:p>
            </p:txBody>
          </p:sp>
          <p:sp>
            <p:nvSpPr>
              <p:cNvPr id="107462" name="Line 966"/>
              <p:cNvSpPr>
                <a:spLocks noChangeShapeType="1"/>
              </p:cNvSpPr>
              <p:nvPr/>
            </p:nvSpPr>
            <p:spPr bwMode="auto">
              <a:xfrm flipV="1">
                <a:off x="4156" y="2215"/>
                <a:ext cx="22" cy="5"/>
              </a:xfrm>
              <a:prstGeom prst="line">
                <a:avLst/>
              </a:prstGeom>
              <a:noFill/>
              <a:ln w="22225">
                <a:solidFill>
                  <a:srgbClr val="FF0000"/>
                </a:solidFill>
                <a:round/>
                <a:headEnd/>
                <a:tailEnd/>
              </a:ln>
            </p:spPr>
            <p:txBody>
              <a:bodyPr/>
              <a:lstStyle/>
              <a:p>
                <a:endParaRPr lang="it-IT"/>
              </a:p>
            </p:txBody>
          </p:sp>
          <p:sp>
            <p:nvSpPr>
              <p:cNvPr id="107463" name="Line 967"/>
              <p:cNvSpPr>
                <a:spLocks noChangeShapeType="1"/>
              </p:cNvSpPr>
              <p:nvPr/>
            </p:nvSpPr>
            <p:spPr bwMode="auto">
              <a:xfrm>
                <a:off x="4178" y="2215"/>
                <a:ext cx="22" cy="27"/>
              </a:xfrm>
              <a:prstGeom prst="line">
                <a:avLst/>
              </a:prstGeom>
              <a:noFill/>
              <a:ln w="22225">
                <a:solidFill>
                  <a:srgbClr val="FF0000"/>
                </a:solidFill>
                <a:round/>
                <a:headEnd/>
                <a:tailEnd/>
              </a:ln>
            </p:spPr>
            <p:txBody>
              <a:bodyPr/>
              <a:lstStyle/>
              <a:p>
                <a:endParaRPr lang="it-IT"/>
              </a:p>
            </p:txBody>
          </p:sp>
          <p:sp>
            <p:nvSpPr>
              <p:cNvPr id="107464" name="Line 968"/>
              <p:cNvSpPr>
                <a:spLocks noChangeShapeType="1"/>
              </p:cNvSpPr>
              <p:nvPr/>
            </p:nvSpPr>
            <p:spPr bwMode="auto">
              <a:xfrm flipV="1">
                <a:off x="4200" y="2226"/>
                <a:ext cx="21" cy="16"/>
              </a:xfrm>
              <a:prstGeom prst="line">
                <a:avLst/>
              </a:prstGeom>
              <a:noFill/>
              <a:ln w="22225">
                <a:solidFill>
                  <a:srgbClr val="FF0000"/>
                </a:solidFill>
                <a:round/>
                <a:headEnd/>
                <a:tailEnd/>
              </a:ln>
            </p:spPr>
            <p:txBody>
              <a:bodyPr/>
              <a:lstStyle/>
              <a:p>
                <a:endParaRPr lang="it-IT"/>
              </a:p>
            </p:txBody>
          </p:sp>
          <p:sp>
            <p:nvSpPr>
              <p:cNvPr id="107465" name="Line 969"/>
              <p:cNvSpPr>
                <a:spLocks noChangeShapeType="1"/>
              </p:cNvSpPr>
              <p:nvPr/>
            </p:nvSpPr>
            <p:spPr bwMode="auto">
              <a:xfrm flipV="1">
                <a:off x="4221" y="2224"/>
                <a:ext cx="22" cy="2"/>
              </a:xfrm>
              <a:prstGeom prst="line">
                <a:avLst/>
              </a:prstGeom>
              <a:noFill/>
              <a:ln w="22225">
                <a:solidFill>
                  <a:srgbClr val="FF0000"/>
                </a:solidFill>
                <a:round/>
                <a:headEnd/>
                <a:tailEnd/>
              </a:ln>
            </p:spPr>
            <p:txBody>
              <a:bodyPr/>
              <a:lstStyle/>
              <a:p>
                <a:endParaRPr lang="it-IT"/>
              </a:p>
            </p:txBody>
          </p:sp>
          <p:sp>
            <p:nvSpPr>
              <p:cNvPr id="107466" name="Line 970"/>
              <p:cNvSpPr>
                <a:spLocks noChangeShapeType="1"/>
              </p:cNvSpPr>
              <p:nvPr/>
            </p:nvSpPr>
            <p:spPr bwMode="auto">
              <a:xfrm>
                <a:off x="4243" y="2224"/>
                <a:ext cx="21" cy="11"/>
              </a:xfrm>
              <a:prstGeom prst="line">
                <a:avLst/>
              </a:prstGeom>
              <a:noFill/>
              <a:ln w="22225">
                <a:solidFill>
                  <a:srgbClr val="FF0000"/>
                </a:solidFill>
                <a:round/>
                <a:headEnd/>
                <a:tailEnd/>
              </a:ln>
            </p:spPr>
            <p:txBody>
              <a:bodyPr/>
              <a:lstStyle/>
              <a:p>
                <a:endParaRPr lang="it-IT"/>
              </a:p>
            </p:txBody>
          </p:sp>
          <p:sp>
            <p:nvSpPr>
              <p:cNvPr id="107467" name="Line 971"/>
              <p:cNvSpPr>
                <a:spLocks noChangeShapeType="1"/>
              </p:cNvSpPr>
              <p:nvPr/>
            </p:nvSpPr>
            <p:spPr bwMode="auto">
              <a:xfrm flipV="1">
                <a:off x="4264" y="2208"/>
                <a:ext cx="22" cy="27"/>
              </a:xfrm>
              <a:prstGeom prst="line">
                <a:avLst/>
              </a:prstGeom>
              <a:noFill/>
              <a:ln w="22225">
                <a:solidFill>
                  <a:srgbClr val="FF0000"/>
                </a:solidFill>
                <a:round/>
                <a:headEnd/>
                <a:tailEnd/>
              </a:ln>
            </p:spPr>
            <p:txBody>
              <a:bodyPr/>
              <a:lstStyle/>
              <a:p>
                <a:endParaRPr lang="it-IT"/>
              </a:p>
            </p:txBody>
          </p:sp>
          <p:sp>
            <p:nvSpPr>
              <p:cNvPr id="107468" name="Line 972"/>
              <p:cNvSpPr>
                <a:spLocks noChangeShapeType="1"/>
              </p:cNvSpPr>
              <p:nvPr/>
            </p:nvSpPr>
            <p:spPr bwMode="auto">
              <a:xfrm flipV="1">
                <a:off x="4286" y="2143"/>
                <a:ext cx="22" cy="65"/>
              </a:xfrm>
              <a:prstGeom prst="line">
                <a:avLst/>
              </a:prstGeom>
              <a:noFill/>
              <a:ln w="22225">
                <a:solidFill>
                  <a:srgbClr val="FF0000"/>
                </a:solidFill>
                <a:round/>
                <a:headEnd/>
                <a:tailEnd/>
              </a:ln>
            </p:spPr>
            <p:txBody>
              <a:bodyPr/>
              <a:lstStyle/>
              <a:p>
                <a:endParaRPr lang="it-IT"/>
              </a:p>
            </p:txBody>
          </p:sp>
          <p:sp>
            <p:nvSpPr>
              <p:cNvPr id="107469" name="Line 973"/>
              <p:cNvSpPr>
                <a:spLocks noChangeShapeType="1"/>
              </p:cNvSpPr>
              <p:nvPr/>
            </p:nvSpPr>
            <p:spPr bwMode="auto">
              <a:xfrm flipV="1">
                <a:off x="4308" y="1998"/>
                <a:ext cx="21" cy="145"/>
              </a:xfrm>
              <a:prstGeom prst="line">
                <a:avLst/>
              </a:prstGeom>
              <a:noFill/>
              <a:ln w="22225">
                <a:solidFill>
                  <a:srgbClr val="FF0000"/>
                </a:solidFill>
                <a:round/>
                <a:headEnd/>
                <a:tailEnd/>
              </a:ln>
            </p:spPr>
            <p:txBody>
              <a:bodyPr/>
              <a:lstStyle/>
              <a:p>
                <a:endParaRPr lang="it-IT"/>
              </a:p>
            </p:txBody>
          </p:sp>
          <p:sp>
            <p:nvSpPr>
              <p:cNvPr id="107470" name="Line 974"/>
              <p:cNvSpPr>
                <a:spLocks noChangeShapeType="1"/>
              </p:cNvSpPr>
              <p:nvPr/>
            </p:nvSpPr>
            <p:spPr bwMode="auto">
              <a:xfrm flipV="1">
                <a:off x="4329" y="1955"/>
                <a:ext cx="22" cy="43"/>
              </a:xfrm>
              <a:prstGeom prst="line">
                <a:avLst/>
              </a:prstGeom>
              <a:noFill/>
              <a:ln w="22225">
                <a:solidFill>
                  <a:srgbClr val="FF0000"/>
                </a:solidFill>
                <a:round/>
                <a:headEnd/>
                <a:tailEnd/>
              </a:ln>
            </p:spPr>
            <p:txBody>
              <a:bodyPr/>
              <a:lstStyle/>
              <a:p>
                <a:endParaRPr lang="it-IT"/>
              </a:p>
            </p:txBody>
          </p:sp>
          <p:sp>
            <p:nvSpPr>
              <p:cNvPr id="107471" name="Line 975"/>
              <p:cNvSpPr>
                <a:spLocks noChangeShapeType="1"/>
              </p:cNvSpPr>
              <p:nvPr/>
            </p:nvSpPr>
            <p:spPr bwMode="auto">
              <a:xfrm flipV="1">
                <a:off x="4351" y="1856"/>
                <a:ext cx="22" cy="99"/>
              </a:xfrm>
              <a:prstGeom prst="line">
                <a:avLst/>
              </a:prstGeom>
              <a:noFill/>
              <a:ln w="22225">
                <a:solidFill>
                  <a:srgbClr val="FF0000"/>
                </a:solidFill>
                <a:round/>
                <a:headEnd/>
                <a:tailEnd/>
              </a:ln>
            </p:spPr>
            <p:txBody>
              <a:bodyPr/>
              <a:lstStyle/>
              <a:p>
                <a:endParaRPr lang="it-IT"/>
              </a:p>
            </p:txBody>
          </p:sp>
          <p:sp>
            <p:nvSpPr>
              <p:cNvPr id="107472" name="Line 976"/>
              <p:cNvSpPr>
                <a:spLocks noChangeShapeType="1"/>
              </p:cNvSpPr>
              <p:nvPr/>
            </p:nvSpPr>
            <p:spPr bwMode="auto">
              <a:xfrm flipV="1">
                <a:off x="4373" y="1823"/>
                <a:ext cx="21" cy="33"/>
              </a:xfrm>
              <a:prstGeom prst="line">
                <a:avLst/>
              </a:prstGeom>
              <a:noFill/>
              <a:ln w="22225">
                <a:solidFill>
                  <a:srgbClr val="FF0000"/>
                </a:solidFill>
                <a:round/>
                <a:headEnd/>
                <a:tailEnd/>
              </a:ln>
            </p:spPr>
            <p:txBody>
              <a:bodyPr/>
              <a:lstStyle/>
              <a:p>
                <a:endParaRPr lang="it-IT"/>
              </a:p>
            </p:txBody>
          </p:sp>
          <p:sp>
            <p:nvSpPr>
              <p:cNvPr id="107473" name="Line 977"/>
              <p:cNvSpPr>
                <a:spLocks noChangeShapeType="1"/>
              </p:cNvSpPr>
              <p:nvPr/>
            </p:nvSpPr>
            <p:spPr bwMode="auto">
              <a:xfrm flipV="1">
                <a:off x="4394" y="1771"/>
                <a:ext cx="22" cy="52"/>
              </a:xfrm>
              <a:prstGeom prst="line">
                <a:avLst/>
              </a:prstGeom>
              <a:noFill/>
              <a:ln w="22225">
                <a:solidFill>
                  <a:srgbClr val="FF0000"/>
                </a:solidFill>
                <a:round/>
                <a:headEnd/>
                <a:tailEnd/>
              </a:ln>
            </p:spPr>
            <p:txBody>
              <a:bodyPr/>
              <a:lstStyle/>
              <a:p>
                <a:endParaRPr lang="it-IT"/>
              </a:p>
            </p:txBody>
          </p:sp>
          <p:sp>
            <p:nvSpPr>
              <p:cNvPr id="107474" name="Line 978"/>
              <p:cNvSpPr>
                <a:spLocks noChangeShapeType="1"/>
              </p:cNvSpPr>
              <p:nvPr/>
            </p:nvSpPr>
            <p:spPr bwMode="auto">
              <a:xfrm flipV="1">
                <a:off x="4416" y="1697"/>
                <a:ext cx="21" cy="74"/>
              </a:xfrm>
              <a:prstGeom prst="line">
                <a:avLst/>
              </a:prstGeom>
              <a:noFill/>
              <a:ln w="22225">
                <a:solidFill>
                  <a:srgbClr val="FF0000"/>
                </a:solidFill>
                <a:round/>
                <a:headEnd/>
                <a:tailEnd/>
              </a:ln>
            </p:spPr>
            <p:txBody>
              <a:bodyPr/>
              <a:lstStyle/>
              <a:p>
                <a:endParaRPr lang="it-IT"/>
              </a:p>
            </p:txBody>
          </p:sp>
          <p:sp>
            <p:nvSpPr>
              <p:cNvPr id="107475" name="Line 979"/>
              <p:cNvSpPr>
                <a:spLocks noChangeShapeType="1"/>
              </p:cNvSpPr>
              <p:nvPr/>
            </p:nvSpPr>
            <p:spPr bwMode="auto">
              <a:xfrm flipV="1">
                <a:off x="4437" y="1641"/>
                <a:ext cx="22" cy="56"/>
              </a:xfrm>
              <a:prstGeom prst="line">
                <a:avLst/>
              </a:prstGeom>
              <a:noFill/>
              <a:ln w="22225">
                <a:solidFill>
                  <a:srgbClr val="FF0000"/>
                </a:solidFill>
                <a:round/>
                <a:headEnd/>
                <a:tailEnd/>
              </a:ln>
            </p:spPr>
            <p:txBody>
              <a:bodyPr/>
              <a:lstStyle/>
              <a:p>
                <a:endParaRPr lang="it-IT"/>
              </a:p>
            </p:txBody>
          </p:sp>
          <p:sp>
            <p:nvSpPr>
              <p:cNvPr id="107476" name="Line 980"/>
              <p:cNvSpPr>
                <a:spLocks noChangeShapeType="1"/>
              </p:cNvSpPr>
              <p:nvPr/>
            </p:nvSpPr>
            <p:spPr bwMode="auto">
              <a:xfrm>
                <a:off x="4459" y="1641"/>
                <a:ext cx="22" cy="164"/>
              </a:xfrm>
              <a:prstGeom prst="line">
                <a:avLst/>
              </a:prstGeom>
              <a:noFill/>
              <a:ln w="22225">
                <a:solidFill>
                  <a:srgbClr val="FF0000"/>
                </a:solidFill>
                <a:round/>
                <a:headEnd/>
                <a:tailEnd/>
              </a:ln>
            </p:spPr>
            <p:txBody>
              <a:bodyPr/>
              <a:lstStyle/>
              <a:p>
                <a:endParaRPr lang="it-IT"/>
              </a:p>
            </p:txBody>
          </p:sp>
          <p:sp>
            <p:nvSpPr>
              <p:cNvPr id="107477" name="Line 981"/>
              <p:cNvSpPr>
                <a:spLocks noChangeShapeType="1"/>
              </p:cNvSpPr>
              <p:nvPr/>
            </p:nvSpPr>
            <p:spPr bwMode="auto">
              <a:xfrm flipV="1">
                <a:off x="4481" y="1803"/>
                <a:ext cx="21" cy="2"/>
              </a:xfrm>
              <a:prstGeom prst="line">
                <a:avLst/>
              </a:prstGeom>
              <a:noFill/>
              <a:ln w="22225">
                <a:solidFill>
                  <a:srgbClr val="FF0000"/>
                </a:solidFill>
                <a:round/>
                <a:headEnd/>
                <a:tailEnd/>
              </a:ln>
            </p:spPr>
            <p:txBody>
              <a:bodyPr/>
              <a:lstStyle/>
              <a:p>
                <a:endParaRPr lang="it-IT"/>
              </a:p>
            </p:txBody>
          </p:sp>
          <p:sp>
            <p:nvSpPr>
              <p:cNvPr id="107478" name="Line 982"/>
              <p:cNvSpPr>
                <a:spLocks noChangeShapeType="1"/>
              </p:cNvSpPr>
              <p:nvPr/>
            </p:nvSpPr>
            <p:spPr bwMode="auto">
              <a:xfrm>
                <a:off x="4502" y="1803"/>
                <a:ext cx="22" cy="58"/>
              </a:xfrm>
              <a:prstGeom prst="line">
                <a:avLst/>
              </a:prstGeom>
              <a:noFill/>
              <a:ln w="22225">
                <a:solidFill>
                  <a:srgbClr val="FF0000"/>
                </a:solidFill>
                <a:round/>
                <a:headEnd/>
                <a:tailEnd/>
              </a:ln>
            </p:spPr>
            <p:txBody>
              <a:bodyPr/>
              <a:lstStyle/>
              <a:p>
                <a:endParaRPr lang="it-IT"/>
              </a:p>
            </p:txBody>
          </p:sp>
          <p:sp>
            <p:nvSpPr>
              <p:cNvPr id="107479" name="Line 983"/>
              <p:cNvSpPr>
                <a:spLocks noChangeShapeType="1"/>
              </p:cNvSpPr>
              <p:nvPr/>
            </p:nvSpPr>
            <p:spPr bwMode="auto">
              <a:xfrm flipV="1">
                <a:off x="4524" y="1704"/>
                <a:ext cx="22" cy="157"/>
              </a:xfrm>
              <a:prstGeom prst="line">
                <a:avLst/>
              </a:prstGeom>
              <a:noFill/>
              <a:ln w="22225">
                <a:solidFill>
                  <a:srgbClr val="FF0000"/>
                </a:solidFill>
                <a:round/>
                <a:headEnd/>
                <a:tailEnd/>
              </a:ln>
            </p:spPr>
            <p:txBody>
              <a:bodyPr/>
              <a:lstStyle/>
              <a:p>
                <a:endParaRPr lang="it-IT"/>
              </a:p>
            </p:txBody>
          </p:sp>
          <p:sp>
            <p:nvSpPr>
              <p:cNvPr id="107480" name="Line 984"/>
              <p:cNvSpPr>
                <a:spLocks noChangeShapeType="1"/>
              </p:cNvSpPr>
              <p:nvPr/>
            </p:nvSpPr>
            <p:spPr bwMode="auto">
              <a:xfrm flipV="1">
                <a:off x="4546" y="1596"/>
                <a:ext cx="21" cy="108"/>
              </a:xfrm>
              <a:prstGeom prst="line">
                <a:avLst/>
              </a:prstGeom>
              <a:noFill/>
              <a:ln w="22225">
                <a:solidFill>
                  <a:srgbClr val="FF0000"/>
                </a:solidFill>
                <a:round/>
                <a:headEnd/>
                <a:tailEnd/>
              </a:ln>
            </p:spPr>
            <p:txBody>
              <a:bodyPr/>
              <a:lstStyle/>
              <a:p>
                <a:endParaRPr lang="it-IT"/>
              </a:p>
            </p:txBody>
          </p:sp>
          <p:sp>
            <p:nvSpPr>
              <p:cNvPr id="107481" name="Line 985"/>
              <p:cNvSpPr>
                <a:spLocks noChangeShapeType="1"/>
              </p:cNvSpPr>
              <p:nvPr/>
            </p:nvSpPr>
            <p:spPr bwMode="auto">
              <a:xfrm flipV="1">
                <a:off x="4567" y="1493"/>
                <a:ext cx="22" cy="103"/>
              </a:xfrm>
              <a:prstGeom prst="line">
                <a:avLst/>
              </a:prstGeom>
              <a:noFill/>
              <a:ln w="22225">
                <a:solidFill>
                  <a:srgbClr val="FF0000"/>
                </a:solidFill>
                <a:round/>
                <a:headEnd/>
                <a:tailEnd/>
              </a:ln>
            </p:spPr>
            <p:txBody>
              <a:bodyPr/>
              <a:lstStyle/>
              <a:p>
                <a:endParaRPr lang="it-IT"/>
              </a:p>
            </p:txBody>
          </p:sp>
          <p:sp>
            <p:nvSpPr>
              <p:cNvPr id="107482" name="Line 986"/>
              <p:cNvSpPr>
                <a:spLocks noChangeShapeType="1"/>
              </p:cNvSpPr>
              <p:nvPr/>
            </p:nvSpPr>
            <p:spPr bwMode="auto">
              <a:xfrm>
                <a:off x="4589" y="1493"/>
                <a:ext cx="22" cy="9"/>
              </a:xfrm>
              <a:prstGeom prst="line">
                <a:avLst/>
              </a:prstGeom>
              <a:noFill/>
              <a:ln w="22225">
                <a:solidFill>
                  <a:srgbClr val="FF0000"/>
                </a:solidFill>
                <a:round/>
                <a:headEnd/>
                <a:tailEnd/>
              </a:ln>
            </p:spPr>
            <p:txBody>
              <a:bodyPr/>
              <a:lstStyle/>
              <a:p>
                <a:endParaRPr lang="it-IT"/>
              </a:p>
            </p:txBody>
          </p:sp>
          <p:sp>
            <p:nvSpPr>
              <p:cNvPr id="107483" name="Line 987"/>
              <p:cNvSpPr>
                <a:spLocks noChangeShapeType="1"/>
              </p:cNvSpPr>
              <p:nvPr/>
            </p:nvSpPr>
            <p:spPr bwMode="auto">
              <a:xfrm>
                <a:off x="4611" y="1502"/>
                <a:ext cx="21" cy="16"/>
              </a:xfrm>
              <a:prstGeom prst="line">
                <a:avLst/>
              </a:prstGeom>
              <a:noFill/>
              <a:ln w="22225">
                <a:solidFill>
                  <a:srgbClr val="FF0000"/>
                </a:solidFill>
                <a:round/>
                <a:headEnd/>
                <a:tailEnd/>
              </a:ln>
            </p:spPr>
            <p:txBody>
              <a:bodyPr/>
              <a:lstStyle/>
              <a:p>
                <a:endParaRPr lang="it-IT"/>
              </a:p>
            </p:txBody>
          </p:sp>
          <p:sp>
            <p:nvSpPr>
              <p:cNvPr id="107484" name="Line 988"/>
              <p:cNvSpPr>
                <a:spLocks noChangeShapeType="1"/>
              </p:cNvSpPr>
              <p:nvPr/>
            </p:nvSpPr>
            <p:spPr bwMode="auto">
              <a:xfrm flipV="1">
                <a:off x="4632" y="1273"/>
                <a:ext cx="22" cy="245"/>
              </a:xfrm>
              <a:prstGeom prst="line">
                <a:avLst/>
              </a:prstGeom>
              <a:noFill/>
              <a:ln w="22225">
                <a:solidFill>
                  <a:srgbClr val="FF0000"/>
                </a:solidFill>
                <a:round/>
                <a:headEnd/>
                <a:tailEnd/>
              </a:ln>
            </p:spPr>
            <p:txBody>
              <a:bodyPr/>
              <a:lstStyle/>
              <a:p>
                <a:endParaRPr lang="it-IT"/>
              </a:p>
            </p:txBody>
          </p:sp>
          <p:sp>
            <p:nvSpPr>
              <p:cNvPr id="107485" name="Line 989"/>
              <p:cNvSpPr>
                <a:spLocks noChangeShapeType="1"/>
              </p:cNvSpPr>
              <p:nvPr/>
            </p:nvSpPr>
            <p:spPr bwMode="auto">
              <a:xfrm flipV="1">
                <a:off x="4654" y="1208"/>
                <a:ext cx="21" cy="65"/>
              </a:xfrm>
              <a:prstGeom prst="line">
                <a:avLst/>
              </a:prstGeom>
              <a:noFill/>
              <a:ln w="22225">
                <a:solidFill>
                  <a:srgbClr val="FF0000"/>
                </a:solidFill>
                <a:round/>
                <a:headEnd/>
                <a:tailEnd/>
              </a:ln>
            </p:spPr>
            <p:txBody>
              <a:bodyPr/>
              <a:lstStyle/>
              <a:p>
                <a:endParaRPr lang="it-IT"/>
              </a:p>
            </p:txBody>
          </p:sp>
          <p:sp>
            <p:nvSpPr>
              <p:cNvPr id="107486" name="Line 990"/>
              <p:cNvSpPr>
                <a:spLocks noChangeShapeType="1"/>
              </p:cNvSpPr>
              <p:nvPr/>
            </p:nvSpPr>
            <p:spPr bwMode="auto">
              <a:xfrm>
                <a:off x="4675" y="1208"/>
                <a:ext cx="22" cy="9"/>
              </a:xfrm>
              <a:prstGeom prst="line">
                <a:avLst/>
              </a:prstGeom>
              <a:noFill/>
              <a:ln w="22225">
                <a:solidFill>
                  <a:srgbClr val="FF0000"/>
                </a:solidFill>
                <a:round/>
                <a:headEnd/>
                <a:tailEnd/>
              </a:ln>
            </p:spPr>
            <p:txBody>
              <a:bodyPr/>
              <a:lstStyle/>
              <a:p>
                <a:endParaRPr lang="it-IT"/>
              </a:p>
            </p:txBody>
          </p:sp>
          <p:sp>
            <p:nvSpPr>
              <p:cNvPr id="107487" name="Line 991"/>
              <p:cNvSpPr>
                <a:spLocks noChangeShapeType="1"/>
              </p:cNvSpPr>
              <p:nvPr/>
            </p:nvSpPr>
            <p:spPr bwMode="auto">
              <a:xfrm flipV="1">
                <a:off x="4697" y="1197"/>
                <a:ext cx="22" cy="20"/>
              </a:xfrm>
              <a:prstGeom prst="line">
                <a:avLst/>
              </a:prstGeom>
              <a:noFill/>
              <a:ln w="22225">
                <a:solidFill>
                  <a:srgbClr val="FF0000"/>
                </a:solidFill>
                <a:round/>
                <a:headEnd/>
                <a:tailEnd/>
              </a:ln>
            </p:spPr>
            <p:txBody>
              <a:bodyPr/>
              <a:lstStyle/>
              <a:p>
                <a:endParaRPr lang="it-IT"/>
              </a:p>
            </p:txBody>
          </p:sp>
          <p:sp>
            <p:nvSpPr>
              <p:cNvPr id="107488" name="Line 992"/>
              <p:cNvSpPr>
                <a:spLocks noChangeShapeType="1"/>
              </p:cNvSpPr>
              <p:nvPr/>
            </p:nvSpPr>
            <p:spPr bwMode="auto">
              <a:xfrm>
                <a:off x="4719" y="1197"/>
                <a:ext cx="21" cy="54"/>
              </a:xfrm>
              <a:prstGeom prst="line">
                <a:avLst/>
              </a:prstGeom>
              <a:noFill/>
              <a:ln w="22225">
                <a:solidFill>
                  <a:srgbClr val="FF0000"/>
                </a:solidFill>
                <a:round/>
                <a:headEnd/>
                <a:tailEnd/>
              </a:ln>
            </p:spPr>
            <p:txBody>
              <a:bodyPr/>
              <a:lstStyle/>
              <a:p>
                <a:endParaRPr lang="it-IT"/>
              </a:p>
            </p:txBody>
          </p:sp>
          <p:sp>
            <p:nvSpPr>
              <p:cNvPr id="107489" name="Line 993"/>
              <p:cNvSpPr>
                <a:spLocks noChangeShapeType="1"/>
              </p:cNvSpPr>
              <p:nvPr/>
            </p:nvSpPr>
            <p:spPr bwMode="auto">
              <a:xfrm>
                <a:off x="4740" y="1251"/>
                <a:ext cx="22" cy="47"/>
              </a:xfrm>
              <a:prstGeom prst="line">
                <a:avLst/>
              </a:prstGeom>
              <a:noFill/>
              <a:ln w="22225">
                <a:solidFill>
                  <a:srgbClr val="FF0000"/>
                </a:solidFill>
                <a:round/>
                <a:headEnd/>
                <a:tailEnd/>
              </a:ln>
            </p:spPr>
            <p:txBody>
              <a:bodyPr/>
              <a:lstStyle/>
              <a:p>
                <a:endParaRPr lang="it-IT"/>
              </a:p>
            </p:txBody>
          </p:sp>
          <p:sp>
            <p:nvSpPr>
              <p:cNvPr id="107490" name="Line 994"/>
              <p:cNvSpPr>
                <a:spLocks noChangeShapeType="1"/>
              </p:cNvSpPr>
              <p:nvPr/>
            </p:nvSpPr>
            <p:spPr bwMode="auto">
              <a:xfrm flipV="1">
                <a:off x="4762" y="1074"/>
                <a:ext cx="22" cy="224"/>
              </a:xfrm>
              <a:prstGeom prst="line">
                <a:avLst/>
              </a:prstGeom>
              <a:noFill/>
              <a:ln w="22225">
                <a:solidFill>
                  <a:srgbClr val="FF0000"/>
                </a:solidFill>
                <a:round/>
                <a:headEnd/>
                <a:tailEnd/>
              </a:ln>
            </p:spPr>
            <p:txBody>
              <a:bodyPr/>
              <a:lstStyle/>
              <a:p>
                <a:endParaRPr lang="it-IT"/>
              </a:p>
            </p:txBody>
          </p:sp>
          <p:sp>
            <p:nvSpPr>
              <p:cNvPr id="107491" name="Line 995"/>
              <p:cNvSpPr>
                <a:spLocks noChangeShapeType="1"/>
              </p:cNvSpPr>
              <p:nvPr/>
            </p:nvSpPr>
            <p:spPr bwMode="auto">
              <a:xfrm>
                <a:off x="4784" y="1074"/>
                <a:ext cx="21" cy="1"/>
              </a:xfrm>
              <a:prstGeom prst="line">
                <a:avLst/>
              </a:prstGeom>
              <a:noFill/>
              <a:ln w="22225">
                <a:solidFill>
                  <a:srgbClr val="FF0000"/>
                </a:solidFill>
                <a:round/>
                <a:headEnd/>
                <a:tailEnd/>
              </a:ln>
            </p:spPr>
            <p:txBody>
              <a:bodyPr/>
              <a:lstStyle/>
              <a:p>
                <a:endParaRPr lang="it-IT"/>
              </a:p>
            </p:txBody>
          </p:sp>
          <p:sp>
            <p:nvSpPr>
              <p:cNvPr id="107492" name="Line 996"/>
              <p:cNvSpPr>
                <a:spLocks noChangeShapeType="1"/>
              </p:cNvSpPr>
              <p:nvPr/>
            </p:nvSpPr>
            <p:spPr bwMode="auto">
              <a:xfrm flipV="1">
                <a:off x="4805" y="1040"/>
                <a:ext cx="22" cy="34"/>
              </a:xfrm>
              <a:prstGeom prst="line">
                <a:avLst/>
              </a:prstGeom>
              <a:noFill/>
              <a:ln w="22225">
                <a:solidFill>
                  <a:srgbClr val="FF0000"/>
                </a:solidFill>
                <a:round/>
                <a:headEnd/>
                <a:tailEnd/>
              </a:ln>
            </p:spPr>
            <p:txBody>
              <a:bodyPr/>
              <a:lstStyle/>
              <a:p>
                <a:endParaRPr lang="it-IT"/>
              </a:p>
            </p:txBody>
          </p:sp>
          <p:sp>
            <p:nvSpPr>
              <p:cNvPr id="107493" name="Line 997"/>
              <p:cNvSpPr>
                <a:spLocks noChangeShapeType="1"/>
              </p:cNvSpPr>
              <p:nvPr/>
            </p:nvSpPr>
            <p:spPr bwMode="auto">
              <a:xfrm>
                <a:off x="4827" y="1040"/>
                <a:ext cx="21" cy="27"/>
              </a:xfrm>
              <a:prstGeom prst="line">
                <a:avLst/>
              </a:prstGeom>
              <a:noFill/>
              <a:ln w="22225">
                <a:solidFill>
                  <a:srgbClr val="FF0000"/>
                </a:solidFill>
                <a:round/>
                <a:headEnd/>
                <a:tailEnd/>
              </a:ln>
            </p:spPr>
            <p:txBody>
              <a:bodyPr/>
              <a:lstStyle/>
              <a:p>
                <a:endParaRPr lang="it-IT"/>
              </a:p>
            </p:txBody>
          </p:sp>
          <p:sp>
            <p:nvSpPr>
              <p:cNvPr id="107494" name="Line 998"/>
              <p:cNvSpPr>
                <a:spLocks noChangeShapeType="1"/>
              </p:cNvSpPr>
              <p:nvPr/>
            </p:nvSpPr>
            <p:spPr bwMode="auto">
              <a:xfrm flipV="1">
                <a:off x="4848" y="935"/>
                <a:ext cx="22" cy="132"/>
              </a:xfrm>
              <a:prstGeom prst="line">
                <a:avLst/>
              </a:prstGeom>
              <a:noFill/>
              <a:ln w="22225">
                <a:solidFill>
                  <a:srgbClr val="FF0000"/>
                </a:solidFill>
                <a:round/>
                <a:headEnd/>
                <a:tailEnd/>
              </a:ln>
            </p:spPr>
            <p:txBody>
              <a:bodyPr/>
              <a:lstStyle/>
              <a:p>
                <a:endParaRPr lang="it-IT"/>
              </a:p>
            </p:txBody>
          </p:sp>
          <p:sp>
            <p:nvSpPr>
              <p:cNvPr id="107495" name="Line 999"/>
              <p:cNvSpPr>
                <a:spLocks noChangeShapeType="1"/>
              </p:cNvSpPr>
              <p:nvPr/>
            </p:nvSpPr>
            <p:spPr bwMode="auto">
              <a:xfrm flipV="1">
                <a:off x="4870" y="847"/>
                <a:ext cx="22" cy="88"/>
              </a:xfrm>
              <a:prstGeom prst="line">
                <a:avLst/>
              </a:prstGeom>
              <a:noFill/>
              <a:ln w="22225">
                <a:solidFill>
                  <a:srgbClr val="FF0000"/>
                </a:solidFill>
                <a:round/>
                <a:headEnd/>
                <a:tailEnd/>
              </a:ln>
            </p:spPr>
            <p:txBody>
              <a:bodyPr/>
              <a:lstStyle/>
              <a:p>
                <a:endParaRPr lang="it-IT"/>
              </a:p>
            </p:txBody>
          </p:sp>
          <p:sp>
            <p:nvSpPr>
              <p:cNvPr id="107496" name="Line 1000"/>
              <p:cNvSpPr>
                <a:spLocks noChangeShapeType="1"/>
              </p:cNvSpPr>
              <p:nvPr/>
            </p:nvSpPr>
            <p:spPr bwMode="auto">
              <a:xfrm>
                <a:off x="4892" y="847"/>
                <a:ext cx="21" cy="411"/>
              </a:xfrm>
              <a:prstGeom prst="line">
                <a:avLst/>
              </a:prstGeom>
              <a:noFill/>
              <a:ln w="22225">
                <a:solidFill>
                  <a:srgbClr val="FF0000"/>
                </a:solidFill>
                <a:round/>
                <a:headEnd/>
                <a:tailEnd/>
              </a:ln>
            </p:spPr>
            <p:txBody>
              <a:bodyPr/>
              <a:lstStyle/>
              <a:p>
                <a:endParaRPr lang="it-IT"/>
              </a:p>
            </p:txBody>
          </p:sp>
          <p:sp>
            <p:nvSpPr>
              <p:cNvPr id="107497" name="Line 1001"/>
              <p:cNvSpPr>
                <a:spLocks noChangeShapeType="1"/>
              </p:cNvSpPr>
              <p:nvPr/>
            </p:nvSpPr>
            <p:spPr bwMode="auto">
              <a:xfrm flipV="1">
                <a:off x="4913" y="1105"/>
                <a:ext cx="22" cy="153"/>
              </a:xfrm>
              <a:prstGeom prst="line">
                <a:avLst/>
              </a:prstGeom>
              <a:noFill/>
              <a:ln w="22225">
                <a:solidFill>
                  <a:srgbClr val="FF0000"/>
                </a:solidFill>
                <a:round/>
                <a:headEnd/>
                <a:tailEnd/>
              </a:ln>
            </p:spPr>
            <p:txBody>
              <a:bodyPr/>
              <a:lstStyle/>
              <a:p>
                <a:endParaRPr lang="it-IT"/>
              </a:p>
            </p:txBody>
          </p:sp>
          <p:sp>
            <p:nvSpPr>
              <p:cNvPr id="107498" name="Line 1002"/>
              <p:cNvSpPr>
                <a:spLocks noChangeShapeType="1"/>
              </p:cNvSpPr>
              <p:nvPr/>
            </p:nvSpPr>
            <p:spPr bwMode="auto">
              <a:xfrm flipV="1">
                <a:off x="4935" y="1081"/>
                <a:ext cx="22" cy="24"/>
              </a:xfrm>
              <a:prstGeom prst="line">
                <a:avLst/>
              </a:prstGeom>
              <a:noFill/>
              <a:ln w="22225">
                <a:solidFill>
                  <a:srgbClr val="FF0000"/>
                </a:solidFill>
                <a:round/>
                <a:headEnd/>
                <a:tailEnd/>
              </a:ln>
            </p:spPr>
            <p:txBody>
              <a:bodyPr/>
              <a:lstStyle/>
              <a:p>
                <a:endParaRPr lang="it-IT"/>
              </a:p>
            </p:txBody>
          </p:sp>
          <p:sp>
            <p:nvSpPr>
              <p:cNvPr id="107499" name="Line 1003"/>
              <p:cNvSpPr>
                <a:spLocks noChangeShapeType="1"/>
              </p:cNvSpPr>
              <p:nvPr/>
            </p:nvSpPr>
            <p:spPr bwMode="auto">
              <a:xfrm>
                <a:off x="4957" y="1081"/>
                <a:ext cx="21" cy="89"/>
              </a:xfrm>
              <a:prstGeom prst="line">
                <a:avLst/>
              </a:prstGeom>
              <a:noFill/>
              <a:ln w="22225">
                <a:solidFill>
                  <a:srgbClr val="FF0000"/>
                </a:solidFill>
                <a:round/>
                <a:headEnd/>
                <a:tailEnd/>
              </a:ln>
            </p:spPr>
            <p:txBody>
              <a:bodyPr/>
              <a:lstStyle/>
              <a:p>
                <a:endParaRPr lang="it-IT"/>
              </a:p>
            </p:txBody>
          </p:sp>
          <p:sp>
            <p:nvSpPr>
              <p:cNvPr id="107500" name="Line 1004"/>
              <p:cNvSpPr>
                <a:spLocks noChangeShapeType="1"/>
              </p:cNvSpPr>
              <p:nvPr/>
            </p:nvSpPr>
            <p:spPr bwMode="auto">
              <a:xfrm>
                <a:off x="4978" y="1170"/>
                <a:ext cx="22" cy="1"/>
              </a:xfrm>
              <a:prstGeom prst="line">
                <a:avLst/>
              </a:prstGeom>
              <a:noFill/>
              <a:ln w="22225">
                <a:solidFill>
                  <a:srgbClr val="FF0000"/>
                </a:solidFill>
                <a:round/>
                <a:headEnd/>
                <a:tailEnd/>
              </a:ln>
            </p:spPr>
            <p:txBody>
              <a:bodyPr/>
              <a:lstStyle/>
              <a:p>
                <a:endParaRPr lang="it-IT"/>
              </a:p>
            </p:txBody>
          </p:sp>
          <p:sp>
            <p:nvSpPr>
              <p:cNvPr id="107501" name="Line 1005"/>
              <p:cNvSpPr>
                <a:spLocks noChangeShapeType="1"/>
              </p:cNvSpPr>
              <p:nvPr/>
            </p:nvSpPr>
            <p:spPr bwMode="auto">
              <a:xfrm>
                <a:off x="5000" y="1170"/>
                <a:ext cx="23" cy="1"/>
              </a:xfrm>
              <a:prstGeom prst="line">
                <a:avLst/>
              </a:prstGeom>
              <a:noFill/>
              <a:ln w="22225">
                <a:solidFill>
                  <a:srgbClr val="FF0000"/>
                </a:solidFill>
                <a:round/>
                <a:headEnd/>
                <a:tailEnd/>
              </a:ln>
            </p:spPr>
            <p:txBody>
              <a:bodyPr/>
              <a:lstStyle/>
              <a:p>
                <a:endParaRPr lang="it-IT"/>
              </a:p>
            </p:txBody>
          </p:sp>
          <p:sp>
            <p:nvSpPr>
              <p:cNvPr id="107502" name="Line 1006"/>
              <p:cNvSpPr>
                <a:spLocks noChangeShapeType="1"/>
              </p:cNvSpPr>
              <p:nvPr/>
            </p:nvSpPr>
            <p:spPr bwMode="auto">
              <a:xfrm>
                <a:off x="5023" y="1170"/>
                <a:ext cx="22" cy="45"/>
              </a:xfrm>
              <a:prstGeom prst="line">
                <a:avLst/>
              </a:prstGeom>
              <a:noFill/>
              <a:ln w="22225">
                <a:solidFill>
                  <a:srgbClr val="FF0000"/>
                </a:solidFill>
                <a:round/>
                <a:headEnd/>
                <a:tailEnd/>
              </a:ln>
            </p:spPr>
            <p:txBody>
              <a:bodyPr/>
              <a:lstStyle/>
              <a:p>
                <a:endParaRPr lang="it-IT"/>
              </a:p>
            </p:txBody>
          </p:sp>
          <p:sp>
            <p:nvSpPr>
              <p:cNvPr id="107503" name="Line 1007"/>
              <p:cNvSpPr>
                <a:spLocks noChangeShapeType="1"/>
              </p:cNvSpPr>
              <p:nvPr/>
            </p:nvSpPr>
            <p:spPr bwMode="auto">
              <a:xfrm>
                <a:off x="5045" y="1215"/>
                <a:ext cx="22" cy="2"/>
              </a:xfrm>
              <a:prstGeom prst="line">
                <a:avLst/>
              </a:prstGeom>
              <a:noFill/>
              <a:ln w="22225">
                <a:solidFill>
                  <a:srgbClr val="FF0000"/>
                </a:solidFill>
                <a:round/>
                <a:headEnd/>
                <a:tailEnd/>
              </a:ln>
            </p:spPr>
            <p:txBody>
              <a:bodyPr/>
              <a:lstStyle/>
              <a:p>
                <a:endParaRPr lang="it-IT"/>
              </a:p>
            </p:txBody>
          </p:sp>
        </p:grpSp>
        <p:grpSp>
          <p:nvGrpSpPr>
            <p:cNvPr id="8" name="Group 1008"/>
            <p:cNvGrpSpPr>
              <a:grpSpLocks/>
            </p:cNvGrpSpPr>
            <p:nvPr/>
          </p:nvGrpSpPr>
          <p:grpSpPr bwMode="auto">
            <a:xfrm>
              <a:off x="1011" y="1025"/>
              <a:ext cx="4557" cy="2295"/>
              <a:chOff x="431" y="998"/>
              <a:chExt cx="5219" cy="2558"/>
            </a:xfrm>
          </p:grpSpPr>
          <p:sp>
            <p:nvSpPr>
              <p:cNvPr id="107505" name="Line 1009"/>
              <p:cNvSpPr>
                <a:spLocks noChangeShapeType="1"/>
              </p:cNvSpPr>
              <p:nvPr/>
            </p:nvSpPr>
            <p:spPr bwMode="auto">
              <a:xfrm flipV="1">
                <a:off x="5067" y="1181"/>
                <a:ext cx="21" cy="36"/>
              </a:xfrm>
              <a:prstGeom prst="line">
                <a:avLst/>
              </a:prstGeom>
              <a:noFill/>
              <a:ln w="22225">
                <a:solidFill>
                  <a:srgbClr val="FF0000"/>
                </a:solidFill>
                <a:round/>
                <a:headEnd/>
                <a:tailEnd/>
              </a:ln>
            </p:spPr>
            <p:txBody>
              <a:bodyPr/>
              <a:lstStyle/>
              <a:p>
                <a:endParaRPr lang="it-IT"/>
              </a:p>
            </p:txBody>
          </p:sp>
          <p:sp>
            <p:nvSpPr>
              <p:cNvPr id="107506" name="Line 1010"/>
              <p:cNvSpPr>
                <a:spLocks noChangeShapeType="1"/>
              </p:cNvSpPr>
              <p:nvPr/>
            </p:nvSpPr>
            <p:spPr bwMode="auto">
              <a:xfrm>
                <a:off x="5088" y="1181"/>
                <a:ext cx="22" cy="218"/>
              </a:xfrm>
              <a:prstGeom prst="line">
                <a:avLst/>
              </a:prstGeom>
              <a:noFill/>
              <a:ln w="22225">
                <a:solidFill>
                  <a:srgbClr val="FF0000"/>
                </a:solidFill>
                <a:round/>
                <a:headEnd/>
                <a:tailEnd/>
              </a:ln>
            </p:spPr>
            <p:txBody>
              <a:bodyPr/>
              <a:lstStyle/>
              <a:p>
                <a:endParaRPr lang="it-IT"/>
              </a:p>
            </p:txBody>
          </p:sp>
          <p:sp>
            <p:nvSpPr>
              <p:cNvPr id="107507" name="Line 1011"/>
              <p:cNvSpPr>
                <a:spLocks noChangeShapeType="1"/>
              </p:cNvSpPr>
              <p:nvPr/>
            </p:nvSpPr>
            <p:spPr bwMode="auto">
              <a:xfrm>
                <a:off x="5110" y="1399"/>
                <a:ext cx="21" cy="87"/>
              </a:xfrm>
              <a:prstGeom prst="line">
                <a:avLst/>
              </a:prstGeom>
              <a:noFill/>
              <a:ln w="22225">
                <a:solidFill>
                  <a:srgbClr val="FF0000"/>
                </a:solidFill>
                <a:round/>
                <a:headEnd/>
                <a:tailEnd/>
              </a:ln>
            </p:spPr>
            <p:txBody>
              <a:bodyPr/>
              <a:lstStyle/>
              <a:p>
                <a:endParaRPr lang="it-IT"/>
              </a:p>
            </p:txBody>
          </p:sp>
          <p:sp>
            <p:nvSpPr>
              <p:cNvPr id="107508" name="Line 1012"/>
              <p:cNvSpPr>
                <a:spLocks noChangeShapeType="1"/>
              </p:cNvSpPr>
              <p:nvPr/>
            </p:nvSpPr>
            <p:spPr bwMode="auto">
              <a:xfrm flipV="1">
                <a:off x="5131" y="1433"/>
                <a:ext cx="22" cy="53"/>
              </a:xfrm>
              <a:prstGeom prst="line">
                <a:avLst/>
              </a:prstGeom>
              <a:noFill/>
              <a:ln w="22225">
                <a:solidFill>
                  <a:srgbClr val="FF0000"/>
                </a:solidFill>
                <a:round/>
                <a:headEnd/>
                <a:tailEnd/>
              </a:ln>
            </p:spPr>
            <p:txBody>
              <a:bodyPr/>
              <a:lstStyle/>
              <a:p>
                <a:endParaRPr lang="it-IT"/>
              </a:p>
            </p:txBody>
          </p:sp>
          <p:sp>
            <p:nvSpPr>
              <p:cNvPr id="107509" name="Line 1013"/>
              <p:cNvSpPr>
                <a:spLocks noChangeShapeType="1"/>
              </p:cNvSpPr>
              <p:nvPr/>
            </p:nvSpPr>
            <p:spPr bwMode="auto">
              <a:xfrm flipV="1">
                <a:off x="5153" y="1419"/>
                <a:ext cx="22" cy="14"/>
              </a:xfrm>
              <a:prstGeom prst="line">
                <a:avLst/>
              </a:prstGeom>
              <a:noFill/>
              <a:ln w="22225">
                <a:solidFill>
                  <a:srgbClr val="FF0000"/>
                </a:solidFill>
                <a:round/>
                <a:headEnd/>
                <a:tailEnd/>
              </a:ln>
            </p:spPr>
            <p:txBody>
              <a:bodyPr/>
              <a:lstStyle/>
              <a:p>
                <a:endParaRPr lang="it-IT"/>
              </a:p>
            </p:txBody>
          </p:sp>
          <p:sp>
            <p:nvSpPr>
              <p:cNvPr id="107510" name="Line 1014"/>
              <p:cNvSpPr>
                <a:spLocks noChangeShapeType="1"/>
              </p:cNvSpPr>
              <p:nvPr/>
            </p:nvSpPr>
            <p:spPr bwMode="auto">
              <a:xfrm flipV="1">
                <a:off x="5175" y="1298"/>
                <a:ext cx="21" cy="121"/>
              </a:xfrm>
              <a:prstGeom prst="line">
                <a:avLst/>
              </a:prstGeom>
              <a:noFill/>
              <a:ln w="22225">
                <a:solidFill>
                  <a:srgbClr val="FF0000"/>
                </a:solidFill>
                <a:round/>
                <a:headEnd/>
                <a:tailEnd/>
              </a:ln>
            </p:spPr>
            <p:txBody>
              <a:bodyPr/>
              <a:lstStyle/>
              <a:p>
                <a:endParaRPr lang="it-IT"/>
              </a:p>
            </p:txBody>
          </p:sp>
          <p:sp>
            <p:nvSpPr>
              <p:cNvPr id="107511" name="Line 1015"/>
              <p:cNvSpPr>
                <a:spLocks noChangeShapeType="1"/>
              </p:cNvSpPr>
              <p:nvPr/>
            </p:nvSpPr>
            <p:spPr bwMode="auto">
              <a:xfrm flipV="1">
                <a:off x="5196" y="1157"/>
                <a:ext cx="22" cy="141"/>
              </a:xfrm>
              <a:prstGeom prst="line">
                <a:avLst/>
              </a:prstGeom>
              <a:noFill/>
              <a:ln w="22225">
                <a:solidFill>
                  <a:srgbClr val="FF0000"/>
                </a:solidFill>
                <a:round/>
                <a:headEnd/>
                <a:tailEnd/>
              </a:ln>
            </p:spPr>
            <p:txBody>
              <a:bodyPr/>
              <a:lstStyle/>
              <a:p>
                <a:endParaRPr lang="it-IT"/>
              </a:p>
            </p:txBody>
          </p:sp>
          <p:sp>
            <p:nvSpPr>
              <p:cNvPr id="107512" name="Line 1016"/>
              <p:cNvSpPr>
                <a:spLocks noChangeShapeType="1"/>
              </p:cNvSpPr>
              <p:nvPr/>
            </p:nvSpPr>
            <p:spPr bwMode="auto">
              <a:xfrm flipV="1">
                <a:off x="5218" y="1072"/>
                <a:ext cx="22" cy="85"/>
              </a:xfrm>
              <a:prstGeom prst="line">
                <a:avLst/>
              </a:prstGeom>
              <a:noFill/>
              <a:ln w="22225">
                <a:solidFill>
                  <a:srgbClr val="FF0000"/>
                </a:solidFill>
                <a:round/>
                <a:headEnd/>
                <a:tailEnd/>
              </a:ln>
            </p:spPr>
            <p:txBody>
              <a:bodyPr/>
              <a:lstStyle/>
              <a:p>
                <a:endParaRPr lang="it-IT"/>
              </a:p>
            </p:txBody>
          </p:sp>
          <p:sp>
            <p:nvSpPr>
              <p:cNvPr id="107513" name="Line 1017"/>
              <p:cNvSpPr>
                <a:spLocks noChangeShapeType="1"/>
              </p:cNvSpPr>
              <p:nvPr/>
            </p:nvSpPr>
            <p:spPr bwMode="auto">
              <a:xfrm flipV="1">
                <a:off x="5240" y="1004"/>
                <a:ext cx="21" cy="68"/>
              </a:xfrm>
              <a:prstGeom prst="line">
                <a:avLst/>
              </a:prstGeom>
              <a:noFill/>
              <a:ln w="22225">
                <a:solidFill>
                  <a:srgbClr val="FF0000"/>
                </a:solidFill>
                <a:round/>
                <a:headEnd/>
                <a:tailEnd/>
              </a:ln>
            </p:spPr>
            <p:txBody>
              <a:bodyPr/>
              <a:lstStyle/>
              <a:p>
                <a:endParaRPr lang="it-IT"/>
              </a:p>
            </p:txBody>
          </p:sp>
          <p:sp>
            <p:nvSpPr>
              <p:cNvPr id="107514" name="Line 1018"/>
              <p:cNvSpPr>
                <a:spLocks noChangeShapeType="1"/>
              </p:cNvSpPr>
              <p:nvPr/>
            </p:nvSpPr>
            <p:spPr bwMode="auto">
              <a:xfrm>
                <a:off x="5261" y="1004"/>
                <a:ext cx="22" cy="14"/>
              </a:xfrm>
              <a:prstGeom prst="line">
                <a:avLst/>
              </a:prstGeom>
              <a:noFill/>
              <a:ln w="22225">
                <a:solidFill>
                  <a:srgbClr val="FF0000"/>
                </a:solidFill>
                <a:round/>
                <a:headEnd/>
                <a:tailEnd/>
              </a:ln>
            </p:spPr>
            <p:txBody>
              <a:bodyPr/>
              <a:lstStyle/>
              <a:p>
                <a:endParaRPr lang="it-IT"/>
              </a:p>
            </p:txBody>
          </p:sp>
          <p:sp>
            <p:nvSpPr>
              <p:cNvPr id="107515" name="Line 1019"/>
              <p:cNvSpPr>
                <a:spLocks noChangeShapeType="1"/>
              </p:cNvSpPr>
              <p:nvPr/>
            </p:nvSpPr>
            <p:spPr bwMode="auto">
              <a:xfrm>
                <a:off x="5283" y="1018"/>
                <a:ext cx="21" cy="116"/>
              </a:xfrm>
              <a:prstGeom prst="line">
                <a:avLst/>
              </a:prstGeom>
              <a:noFill/>
              <a:ln w="22225">
                <a:solidFill>
                  <a:srgbClr val="FF0000"/>
                </a:solidFill>
                <a:round/>
                <a:headEnd/>
                <a:tailEnd/>
              </a:ln>
            </p:spPr>
            <p:txBody>
              <a:bodyPr/>
              <a:lstStyle/>
              <a:p>
                <a:endParaRPr lang="it-IT"/>
              </a:p>
            </p:txBody>
          </p:sp>
          <p:sp>
            <p:nvSpPr>
              <p:cNvPr id="107516" name="Line 1020"/>
              <p:cNvSpPr>
                <a:spLocks noChangeShapeType="1"/>
              </p:cNvSpPr>
              <p:nvPr/>
            </p:nvSpPr>
            <p:spPr bwMode="auto">
              <a:xfrm flipV="1">
                <a:off x="5304" y="1112"/>
                <a:ext cx="22" cy="22"/>
              </a:xfrm>
              <a:prstGeom prst="line">
                <a:avLst/>
              </a:prstGeom>
              <a:noFill/>
              <a:ln w="22225">
                <a:solidFill>
                  <a:srgbClr val="FF0000"/>
                </a:solidFill>
                <a:round/>
                <a:headEnd/>
                <a:tailEnd/>
              </a:ln>
            </p:spPr>
            <p:txBody>
              <a:bodyPr/>
              <a:lstStyle/>
              <a:p>
                <a:endParaRPr lang="it-IT"/>
              </a:p>
            </p:txBody>
          </p:sp>
          <p:sp>
            <p:nvSpPr>
              <p:cNvPr id="107517" name="Line 1021"/>
              <p:cNvSpPr>
                <a:spLocks noChangeShapeType="1"/>
              </p:cNvSpPr>
              <p:nvPr/>
            </p:nvSpPr>
            <p:spPr bwMode="auto">
              <a:xfrm flipV="1">
                <a:off x="5326" y="1047"/>
                <a:ext cx="22" cy="65"/>
              </a:xfrm>
              <a:prstGeom prst="line">
                <a:avLst/>
              </a:prstGeom>
              <a:noFill/>
              <a:ln w="22225">
                <a:solidFill>
                  <a:srgbClr val="FF0000"/>
                </a:solidFill>
                <a:round/>
                <a:headEnd/>
                <a:tailEnd/>
              </a:ln>
            </p:spPr>
            <p:txBody>
              <a:bodyPr/>
              <a:lstStyle/>
              <a:p>
                <a:endParaRPr lang="it-IT"/>
              </a:p>
            </p:txBody>
          </p:sp>
          <p:sp>
            <p:nvSpPr>
              <p:cNvPr id="107518" name="Line 1022"/>
              <p:cNvSpPr>
                <a:spLocks noChangeShapeType="1"/>
              </p:cNvSpPr>
              <p:nvPr/>
            </p:nvSpPr>
            <p:spPr bwMode="auto">
              <a:xfrm>
                <a:off x="5348" y="1047"/>
                <a:ext cx="21" cy="18"/>
              </a:xfrm>
              <a:prstGeom prst="line">
                <a:avLst/>
              </a:prstGeom>
              <a:noFill/>
              <a:ln w="22225">
                <a:solidFill>
                  <a:srgbClr val="FF0000"/>
                </a:solidFill>
                <a:round/>
                <a:headEnd/>
                <a:tailEnd/>
              </a:ln>
            </p:spPr>
            <p:txBody>
              <a:bodyPr/>
              <a:lstStyle/>
              <a:p>
                <a:endParaRPr lang="it-IT"/>
              </a:p>
            </p:txBody>
          </p:sp>
          <p:sp>
            <p:nvSpPr>
              <p:cNvPr id="107519" name="Line 1023"/>
              <p:cNvSpPr>
                <a:spLocks noChangeShapeType="1"/>
              </p:cNvSpPr>
              <p:nvPr/>
            </p:nvSpPr>
            <p:spPr bwMode="auto">
              <a:xfrm>
                <a:off x="5369" y="1065"/>
                <a:ext cx="22" cy="40"/>
              </a:xfrm>
              <a:prstGeom prst="line">
                <a:avLst/>
              </a:prstGeom>
              <a:noFill/>
              <a:ln w="22225">
                <a:solidFill>
                  <a:srgbClr val="FF0000"/>
                </a:solidFill>
                <a:round/>
                <a:headEnd/>
                <a:tailEnd/>
              </a:ln>
            </p:spPr>
            <p:txBody>
              <a:bodyPr/>
              <a:lstStyle/>
              <a:p>
                <a:endParaRPr lang="it-IT"/>
              </a:p>
            </p:txBody>
          </p:sp>
          <p:sp>
            <p:nvSpPr>
              <p:cNvPr id="107520" name="Line 1024"/>
              <p:cNvSpPr>
                <a:spLocks noChangeShapeType="1"/>
              </p:cNvSpPr>
              <p:nvPr/>
            </p:nvSpPr>
            <p:spPr bwMode="auto">
              <a:xfrm>
                <a:off x="5391" y="1105"/>
                <a:ext cx="22" cy="3"/>
              </a:xfrm>
              <a:prstGeom prst="line">
                <a:avLst/>
              </a:prstGeom>
              <a:noFill/>
              <a:ln w="22225">
                <a:solidFill>
                  <a:srgbClr val="FF0000"/>
                </a:solidFill>
                <a:round/>
                <a:headEnd/>
                <a:tailEnd/>
              </a:ln>
            </p:spPr>
            <p:txBody>
              <a:bodyPr/>
              <a:lstStyle/>
              <a:p>
                <a:endParaRPr lang="it-IT"/>
              </a:p>
            </p:txBody>
          </p:sp>
          <p:sp>
            <p:nvSpPr>
              <p:cNvPr id="107521" name="Line 1025"/>
              <p:cNvSpPr>
                <a:spLocks noChangeShapeType="1"/>
              </p:cNvSpPr>
              <p:nvPr/>
            </p:nvSpPr>
            <p:spPr bwMode="auto">
              <a:xfrm flipV="1">
                <a:off x="5413" y="1004"/>
                <a:ext cx="21" cy="104"/>
              </a:xfrm>
              <a:prstGeom prst="line">
                <a:avLst/>
              </a:prstGeom>
              <a:noFill/>
              <a:ln w="22225">
                <a:solidFill>
                  <a:srgbClr val="FF0000"/>
                </a:solidFill>
                <a:round/>
                <a:headEnd/>
                <a:tailEnd/>
              </a:ln>
            </p:spPr>
            <p:txBody>
              <a:bodyPr/>
              <a:lstStyle/>
              <a:p>
                <a:endParaRPr lang="it-IT"/>
              </a:p>
            </p:txBody>
          </p:sp>
          <p:sp>
            <p:nvSpPr>
              <p:cNvPr id="107522" name="Line 1026"/>
              <p:cNvSpPr>
                <a:spLocks noChangeShapeType="1"/>
              </p:cNvSpPr>
              <p:nvPr/>
            </p:nvSpPr>
            <p:spPr bwMode="auto">
              <a:xfrm>
                <a:off x="5434" y="1004"/>
                <a:ext cx="22" cy="23"/>
              </a:xfrm>
              <a:prstGeom prst="line">
                <a:avLst/>
              </a:prstGeom>
              <a:noFill/>
              <a:ln w="22225">
                <a:solidFill>
                  <a:srgbClr val="FF0000"/>
                </a:solidFill>
                <a:round/>
                <a:headEnd/>
                <a:tailEnd/>
              </a:ln>
            </p:spPr>
            <p:txBody>
              <a:bodyPr/>
              <a:lstStyle/>
              <a:p>
                <a:endParaRPr lang="it-IT"/>
              </a:p>
            </p:txBody>
          </p:sp>
          <p:sp>
            <p:nvSpPr>
              <p:cNvPr id="107523" name="Line 1027"/>
              <p:cNvSpPr>
                <a:spLocks noChangeShapeType="1"/>
              </p:cNvSpPr>
              <p:nvPr/>
            </p:nvSpPr>
            <p:spPr bwMode="auto">
              <a:xfrm>
                <a:off x="5456" y="1027"/>
                <a:ext cx="21" cy="18"/>
              </a:xfrm>
              <a:prstGeom prst="line">
                <a:avLst/>
              </a:prstGeom>
              <a:noFill/>
              <a:ln w="22225">
                <a:solidFill>
                  <a:srgbClr val="FF0000"/>
                </a:solidFill>
                <a:round/>
                <a:headEnd/>
                <a:tailEnd/>
              </a:ln>
            </p:spPr>
            <p:txBody>
              <a:bodyPr/>
              <a:lstStyle/>
              <a:p>
                <a:endParaRPr lang="it-IT"/>
              </a:p>
            </p:txBody>
          </p:sp>
          <p:sp>
            <p:nvSpPr>
              <p:cNvPr id="107524" name="Line 1028"/>
              <p:cNvSpPr>
                <a:spLocks noChangeShapeType="1"/>
              </p:cNvSpPr>
              <p:nvPr/>
            </p:nvSpPr>
            <p:spPr bwMode="auto">
              <a:xfrm flipV="1">
                <a:off x="5477" y="998"/>
                <a:ext cx="22" cy="47"/>
              </a:xfrm>
              <a:prstGeom prst="line">
                <a:avLst/>
              </a:prstGeom>
              <a:noFill/>
              <a:ln w="22225">
                <a:solidFill>
                  <a:srgbClr val="FF0000"/>
                </a:solidFill>
                <a:round/>
                <a:headEnd/>
                <a:tailEnd/>
              </a:ln>
            </p:spPr>
            <p:txBody>
              <a:bodyPr/>
              <a:lstStyle/>
              <a:p>
                <a:endParaRPr lang="it-IT"/>
              </a:p>
            </p:txBody>
          </p:sp>
          <p:sp>
            <p:nvSpPr>
              <p:cNvPr id="107525" name="Line 1029"/>
              <p:cNvSpPr>
                <a:spLocks noChangeShapeType="1"/>
              </p:cNvSpPr>
              <p:nvPr/>
            </p:nvSpPr>
            <p:spPr bwMode="auto">
              <a:xfrm>
                <a:off x="5499" y="998"/>
                <a:ext cx="22" cy="76"/>
              </a:xfrm>
              <a:prstGeom prst="line">
                <a:avLst/>
              </a:prstGeom>
              <a:noFill/>
              <a:ln w="22225">
                <a:solidFill>
                  <a:srgbClr val="FF0000"/>
                </a:solidFill>
                <a:round/>
                <a:headEnd/>
                <a:tailEnd/>
              </a:ln>
            </p:spPr>
            <p:txBody>
              <a:bodyPr/>
              <a:lstStyle/>
              <a:p>
                <a:endParaRPr lang="it-IT"/>
              </a:p>
            </p:txBody>
          </p:sp>
          <p:sp>
            <p:nvSpPr>
              <p:cNvPr id="107526" name="Line 1030"/>
              <p:cNvSpPr>
                <a:spLocks noChangeShapeType="1"/>
              </p:cNvSpPr>
              <p:nvPr/>
            </p:nvSpPr>
            <p:spPr bwMode="auto">
              <a:xfrm>
                <a:off x="5521" y="1074"/>
                <a:ext cx="21" cy="25"/>
              </a:xfrm>
              <a:prstGeom prst="line">
                <a:avLst/>
              </a:prstGeom>
              <a:noFill/>
              <a:ln w="22225">
                <a:solidFill>
                  <a:srgbClr val="FF0000"/>
                </a:solidFill>
                <a:round/>
                <a:headEnd/>
                <a:tailEnd/>
              </a:ln>
            </p:spPr>
            <p:txBody>
              <a:bodyPr/>
              <a:lstStyle/>
              <a:p>
                <a:endParaRPr lang="it-IT"/>
              </a:p>
            </p:txBody>
          </p:sp>
          <p:sp>
            <p:nvSpPr>
              <p:cNvPr id="107527" name="Line 1031"/>
              <p:cNvSpPr>
                <a:spLocks noChangeShapeType="1"/>
              </p:cNvSpPr>
              <p:nvPr/>
            </p:nvSpPr>
            <p:spPr bwMode="auto">
              <a:xfrm flipV="1">
                <a:off x="5542" y="1078"/>
                <a:ext cx="22" cy="21"/>
              </a:xfrm>
              <a:prstGeom prst="line">
                <a:avLst/>
              </a:prstGeom>
              <a:noFill/>
              <a:ln w="22225">
                <a:solidFill>
                  <a:srgbClr val="FF0000"/>
                </a:solidFill>
                <a:round/>
                <a:headEnd/>
                <a:tailEnd/>
              </a:ln>
            </p:spPr>
            <p:txBody>
              <a:bodyPr/>
              <a:lstStyle/>
              <a:p>
                <a:endParaRPr lang="it-IT"/>
              </a:p>
            </p:txBody>
          </p:sp>
          <p:sp>
            <p:nvSpPr>
              <p:cNvPr id="107528" name="Line 1032"/>
              <p:cNvSpPr>
                <a:spLocks noChangeShapeType="1"/>
              </p:cNvSpPr>
              <p:nvPr/>
            </p:nvSpPr>
            <p:spPr bwMode="auto">
              <a:xfrm flipV="1">
                <a:off x="5564" y="1074"/>
                <a:ext cx="22" cy="4"/>
              </a:xfrm>
              <a:prstGeom prst="line">
                <a:avLst/>
              </a:prstGeom>
              <a:noFill/>
              <a:ln w="22225">
                <a:solidFill>
                  <a:srgbClr val="FF0000"/>
                </a:solidFill>
                <a:round/>
                <a:headEnd/>
                <a:tailEnd/>
              </a:ln>
            </p:spPr>
            <p:txBody>
              <a:bodyPr/>
              <a:lstStyle/>
              <a:p>
                <a:endParaRPr lang="it-IT"/>
              </a:p>
            </p:txBody>
          </p:sp>
          <p:sp>
            <p:nvSpPr>
              <p:cNvPr id="107529" name="Line 1033"/>
              <p:cNvSpPr>
                <a:spLocks noChangeShapeType="1"/>
              </p:cNvSpPr>
              <p:nvPr/>
            </p:nvSpPr>
            <p:spPr bwMode="auto">
              <a:xfrm flipV="1">
                <a:off x="5586" y="1065"/>
                <a:ext cx="21" cy="9"/>
              </a:xfrm>
              <a:prstGeom prst="line">
                <a:avLst/>
              </a:prstGeom>
              <a:noFill/>
              <a:ln w="22225">
                <a:solidFill>
                  <a:srgbClr val="FF0000"/>
                </a:solidFill>
                <a:round/>
                <a:headEnd/>
                <a:tailEnd/>
              </a:ln>
            </p:spPr>
            <p:txBody>
              <a:bodyPr/>
              <a:lstStyle/>
              <a:p>
                <a:endParaRPr lang="it-IT"/>
              </a:p>
            </p:txBody>
          </p:sp>
          <p:sp>
            <p:nvSpPr>
              <p:cNvPr id="107530" name="Line 1034"/>
              <p:cNvSpPr>
                <a:spLocks noChangeShapeType="1"/>
              </p:cNvSpPr>
              <p:nvPr/>
            </p:nvSpPr>
            <p:spPr bwMode="auto">
              <a:xfrm flipV="1">
                <a:off x="5607" y="998"/>
                <a:ext cx="22" cy="67"/>
              </a:xfrm>
              <a:prstGeom prst="line">
                <a:avLst/>
              </a:prstGeom>
              <a:noFill/>
              <a:ln w="22225">
                <a:solidFill>
                  <a:srgbClr val="FF0000"/>
                </a:solidFill>
                <a:round/>
                <a:headEnd/>
                <a:tailEnd/>
              </a:ln>
            </p:spPr>
            <p:txBody>
              <a:bodyPr/>
              <a:lstStyle/>
              <a:p>
                <a:endParaRPr lang="it-IT"/>
              </a:p>
            </p:txBody>
          </p:sp>
          <p:sp>
            <p:nvSpPr>
              <p:cNvPr id="107531" name="Line 1035"/>
              <p:cNvSpPr>
                <a:spLocks noChangeShapeType="1"/>
              </p:cNvSpPr>
              <p:nvPr/>
            </p:nvSpPr>
            <p:spPr bwMode="auto">
              <a:xfrm>
                <a:off x="5629" y="998"/>
                <a:ext cx="21" cy="15"/>
              </a:xfrm>
              <a:prstGeom prst="line">
                <a:avLst/>
              </a:prstGeom>
              <a:noFill/>
              <a:ln w="22225">
                <a:solidFill>
                  <a:srgbClr val="FF0000"/>
                </a:solidFill>
                <a:round/>
                <a:headEnd/>
                <a:tailEnd/>
              </a:ln>
            </p:spPr>
            <p:txBody>
              <a:bodyPr/>
              <a:lstStyle/>
              <a:p>
                <a:endParaRPr lang="it-IT"/>
              </a:p>
            </p:txBody>
          </p:sp>
          <p:sp>
            <p:nvSpPr>
              <p:cNvPr id="107532" name="Line 1036"/>
              <p:cNvSpPr>
                <a:spLocks noChangeShapeType="1"/>
              </p:cNvSpPr>
              <p:nvPr/>
            </p:nvSpPr>
            <p:spPr bwMode="auto">
              <a:xfrm flipV="1">
                <a:off x="431" y="2370"/>
                <a:ext cx="21" cy="18"/>
              </a:xfrm>
              <a:prstGeom prst="line">
                <a:avLst/>
              </a:prstGeom>
              <a:noFill/>
              <a:ln w="11113">
                <a:solidFill>
                  <a:srgbClr val="FF0000"/>
                </a:solidFill>
                <a:round/>
                <a:headEnd/>
                <a:tailEnd/>
              </a:ln>
            </p:spPr>
            <p:txBody>
              <a:bodyPr/>
              <a:lstStyle/>
              <a:p>
                <a:endParaRPr lang="it-IT"/>
              </a:p>
            </p:txBody>
          </p:sp>
          <p:sp>
            <p:nvSpPr>
              <p:cNvPr id="107533" name="Line 1037"/>
              <p:cNvSpPr>
                <a:spLocks noChangeShapeType="1"/>
              </p:cNvSpPr>
              <p:nvPr/>
            </p:nvSpPr>
            <p:spPr bwMode="auto">
              <a:xfrm>
                <a:off x="452" y="2370"/>
                <a:ext cx="22" cy="6"/>
              </a:xfrm>
              <a:prstGeom prst="line">
                <a:avLst/>
              </a:prstGeom>
              <a:noFill/>
              <a:ln w="11113">
                <a:solidFill>
                  <a:srgbClr val="FF0000"/>
                </a:solidFill>
                <a:round/>
                <a:headEnd/>
                <a:tailEnd/>
              </a:ln>
            </p:spPr>
            <p:txBody>
              <a:bodyPr/>
              <a:lstStyle/>
              <a:p>
                <a:endParaRPr lang="it-IT"/>
              </a:p>
            </p:txBody>
          </p:sp>
          <p:sp>
            <p:nvSpPr>
              <p:cNvPr id="107534" name="Line 1038"/>
              <p:cNvSpPr>
                <a:spLocks noChangeShapeType="1"/>
              </p:cNvSpPr>
              <p:nvPr/>
            </p:nvSpPr>
            <p:spPr bwMode="auto">
              <a:xfrm flipV="1">
                <a:off x="474" y="2363"/>
                <a:ext cx="22" cy="13"/>
              </a:xfrm>
              <a:prstGeom prst="line">
                <a:avLst/>
              </a:prstGeom>
              <a:noFill/>
              <a:ln w="11113">
                <a:solidFill>
                  <a:srgbClr val="FF0000"/>
                </a:solidFill>
                <a:round/>
                <a:headEnd/>
                <a:tailEnd/>
              </a:ln>
            </p:spPr>
            <p:txBody>
              <a:bodyPr/>
              <a:lstStyle/>
              <a:p>
                <a:endParaRPr lang="it-IT"/>
              </a:p>
            </p:txBody>
          </p:sp>
          <p:sp>
            <p:nvSpPr>
              <p:cNvPr id="107535" name="Line 1039"/>
              <p:cNvSpPr>
                <a:spLocks noChangeShapeType="1"/>
              </p:cNvSpPr>
              <p:nvPr/>
            </p:nvSpPr>
            <p:spPr bwMode="auto">
              <a:xfrm>
                <a:off x="496" y="2363"/>
                <a:ext cx="21" cy="7"/>
              </a:xfrm>
              <a:prstGeom prst="line">
                <a:avLst/>
              </a:prstGeom>
              <a:noFill/>
              <a:ln w="11113">
                <a:solidFill>
                  <a:srgbClr val="FF0000"/>
                </a:solidFill>
                <a:round/>
                <a:headEnd/>
                <a:tailEnd/>
              </a:ln>
            </p:spPr>
            <p:txBody>
              <a:bodyPr/>
              <a:lstStyle/>
              <a:p>
                <a:endParaRPr lang="it-IT"/>
              </a:p>
            </p:txBody>
          </p:sp>
          <p:sp>
            <p:nvSpPr>
              <p:cNvPr id="107536" name="Line 1040"/>
              <p:cNvSpPr>
                <a:spLocks noChangeShapeType="1"/>
              </p:cNvSpPr>
              <p:nvPr/>
            </p:nvSpPr>
            <p:spPr bwMode="auto">
              <a:xfrm>
                <a:off x="517" y="2370"/>
                <a:ext cx="22" cy="11"/>
              </a:xfrm>
              <a:prstGeom prst="line">
                <a:avLst/>
              </a:prstGeom>
              <a:noFill/>
              <a:ln w="11113">
                <a:solidFill>
                  <a:srgbClr val="FF0000"/>
                </a:solidFill>
                <a:round/>
                <a:headEnd/>
                <a:tailEnd/>
              </a:ln>
            </p:spPr>
            <p:txBody>
              <a:bodyPr/>
              <a:lstStyle/>
              <a:p>
                <a:endParaRPr lang="it-IT"/>
              </a:p>
            </p:txBody>
          </p:sp>
          <p:sp>
            <p:nvSpPr>
              <p:cNvPr id="107537" name="Line 1041"/>
              <p:cNvSpPr>
                <a:spLocks noChangeShapeType="1"/>
              </p:cNvSpPr>
              <p:nvPr/>
            </p:nvSpPr>
            <p:spPr bwMode="auto">
              <a:xfrm flipV="1">
                <a:off x="539" y="2354"/>
                <a:ext cx="22" cy="27"/>
              </a:xfrm>
              <a:prstGeom prst="line">
                <a:avLst/>
              </a:prstGeom>
              <a:noFill/>
              <a:ln w="11113">
                <a:solidFill>
                  <a:srgbClr val="FF0000"/>
                </a:solidFill>
                <a:round/>
                <a:headEnd/>
                <a:tailEnd/>
              </a:ln>
            </p:spPr>
            <p:txBody>
              <a:bodyPr/>
              <a:lstStyle/>
              <a:p>
                <a:endParaRPr lang="it-IT"/>
              </a:p>
            </p:txBody>
          </p:sp>
          <p:sp>
            <p:nvSpPr>
              <p:cNvPr id="107538" name="Line 1042"/>
              <p:cNvSpPr>
                <a:spLocks noChangeShapeType="1"/>
              </p:cNvSpPr>
              <p:nvPr/>
            </p:nvSpPr>
            <p:spPr bwMode="auto">
              <a:xfrm>
                <a:off x="561" y="2354"/>
                <a:ext cx="21" cy="13"/>
              </a:xfrm>
              <a:prstGeom prst="line">
                <a:avLst/>
              </a:prstGeom>
              <a:noFill/>
              <a:ln w="11113">
                <a:solidFill>
                  <a:srgbClr val="FF0000"/>
                </a:solidFill>
                <a:round/>
                <a:headEnd/>
                <a:tailEnd/>
              </a:ln>
            </p:spPr>
            <p:txBody>
              <a:bodyPr/>
              <a:lstStyle/>
              <a:p>
                <a:endParaRPr lang="it-IT"/>
              </a:p>
            </p:txBody>
          </p:sp>
          <p:sp>
            <p:nvSpPr>
              <p:cNvPr id="107539" name="Line 1043"/>
              <p:cNvSpPr>
                <a:spLocks noChangeShapeType="1"/>
              </p:cNvSpPr>
              <p:nvPr/>
            </p:nvSpPr>
            <p:spPr bwMode="auto">
              <a:xfrm>
                <a:off x="582" y="2367"/>
                <a:ext cx="22" cy="3"/>
              </a:xfrm>
              <a:prstGeom prst="line">
                <a:avLst/>
              </a:prstGeom>
              <a:noFill/>
              <a:ln w="11113">
                <a:solidFill>
                  <a:srgbClr val="FF0000"/>
                </a:solidFill>
                <a:round/>
                <a:headEnd/>
                <a:tailEnd/>
              </a:ln>
            </p:spPr>
            <p:txBody>
              <a:bodyPr/>
              <a:lstStyle/>
              <a:p>
                <a:endParaRPr lang="it-IT"/>
              </a:p>
            </p:txBody>
          </p:sp>
          <p:sp>
            <p:nvSpPr>
              <p:cNvPr id="107540" name="Line 1044"/>
              <p:cNvSpPr>
                <a:spLocks noChangeShapeType="1"/>
              </p:cNvSpPr>
              <p:nvPr/>
            </p:nvSpPr>
            <p:spPr bwMode="auto">
              <a:xfrm flipV="1">
                <a:off x="604" y="2347"/>
                <a:ext cx="21" cy="23"/>
              </a:xfrm>
              <a:prstGeom prst="line">
                <a:avLst/>
              </a:prstGeom>
              <a:noFill/>
              <a:ln w="11113">
                <a:solidFill>
                  <a:srgbClr val="FF0000"/>
                </a:solidFill>
                <a:round/>
                <a:headEnd/>
                <a:tailEnd/>
              </a:ln>
            </p:spPr>
            <p:txBody>
              <a:bodyPr/>
              <a:lstStyle/>
              <a:p>
                <a:endParaRPr lang="it-IT"/>
              </a:p>
            </p:txBody>
          </p:sp>
          <p:sp>
            <p:nvSpPr>
              <p:cNvPr id="107541" name="Line 1045"/>
              <p:cNvSpPr>
                <a:spLocks noChangeShapeType="1"/>
              </p:cNvSpPr>
              <p:nvPr/>
            </p:nvSpPr>
            <p:spPr bwMode="auto">
              <a:xfrm>
                <a:off x="625" y="2347"/>
                <a:ext cx="22" cy="9"/>
              </a:xfrm>
              <a:prstGeom prst="line">
                <a:avLst/>
              </a:prstGeom>
              <a:noFill/>
              <a:ln w="11113">
                <a:solidFill>
                  <a:srgbClr val="FF0000"/>
                </a:solidFill>
                <a:round/>
                <a:headEnd/>
                <a:tailEnd/>
              </a:ln>
            </p:spPr>
            <p:txBody>
              <a:bodyPr/>
              <a:lstStyle/>
              <a:p>
                <a:endParaRPr lang="it-IT"/>
              </a:p>
            </p:txBody>
          </p:sp>
          <p:sp>
            <p:nvSpPr>
              <p:cNvPr id="107542" name="Line 1046"/>
              <p:cNvSpPr>
                <a:spLocks noChangeShapeType="1"/>
              </p:cNvSpPr>
              <p:nvPr/>
            </p:nvSpPr>
            <p:spPr bwMode="auto">
              <a:xfrm>
                <a:off x="647" y="2356"/>
                <a:ext cx="22" cy="3"/>
              </a:xfrm>
              <a:prstGeom prst="line">
                <a:avLst/>
              </a:prstGeom>
              <a:noFill/>
              <a:ln w="11113">
                <a:solidFill>
                  <a:srgbClr val="FF0000"/>
                </a:solidFill>
                <a:round/>
                <a:headEnd/>
                <a:tailEnd/>
              </a:ln>
            </p:spPr>
            <p:txBody>
              <a:bodyPr/>
              <a:lstStyle/>
              <a:p>
                <a:endParaRPr lang="it-IT"/>
              </a:p>
            </p:txBody>
          </p:sp>
          <p:sp>
            <p:nvSpPr>
              <p:cNvPr id="107543" name="Line 1047"/>
              <p:cNvSpPr>
                <a:spLocks noChangeShapeType="1"/>
              </p:cNvSpPr>
              <p:nvPr/>
            </p:nvSpPr>
            <p:spPr bwMode="auto">
              <a:xfrm flipV="1">
                <a:off x="669" y="2350"/>
                <a:ext cx="21" cy="9"/>
              </a:xfrm>
              <a:prstGeom prst="line">
                <a:avLst/>
              </a:prstGeom>
              <a:noFill/>
              <a:ln w="11113">
                <a:solidFill>
                  <a:srgbClr val="FF0000"/>
                </a:solidFill>
                <a:round/>
                <a:headEnd/>
                <a:tailEnd/>
              </a:ln>
            </p:spPr>
            <p:txBody>
              <a:bodyPr/>
              <a:lstStyle/>
              <a:p>
                <a:endParaRPr lang="it-IT"/>
              </a:p>
            </p:txBody>
          </p:sp>
          <p:sp>
            <p:nvSpPr>
              <p:cNvPr id="107544" name="Line 1048"/>
              <p:cNvSpPr>
                <a:spLocks noChangeShapeType="1"/>
              </p:cNvSpPr>
              <p:nvPr/>
            </p:nvSpPr>
            <p:spPr bwMode="auto">
              <a:xfrm flipV="1">
                <a:off x="690" y="2347"/>
                <a:ext cx="22" cy="3"/>
              </a:xfrm>
              <a:prstGeom prst="line">
                <a:avLst/>
              </a:prstGeom>
              <a:noFill/>
              <a:ln w="11113">
                <a:solidFill>
                  <a:srgbClr val="FF0000"/>
                </a:solidFill>
                <a:round/>
                <a:headEnd/>
                <a:tailEnd/>
              </a:ln>
            </p:spPr>
            <p:txBody>
              <a:bodyPr/>
              <a:lstStyle/>
              <a:p>
                <a:endParaRPr lang="it-IT"/>
              </a:p>
            </p:txBody>
          </p:sp>
          <p:sp>
            <p:nvSpPr>
              <p:cNvPr id="107545" name="Line 1049"/>
              <p:cNvSpPr>
                <a:spLocks noChangeShapeType="1"/>
              </p:cNvSpPr>
              <p:nvPr/>
            </p:nvSpPr>
            <p:spPr bwMode="auto">
              <a:xfrm>
                <a:off x="712" y="2347"/>
                <a:ext cx="22" cy="9"/>
              </a:xfrm>
              <a:prstGeom prst="line">
                <a:avLst/>
              </a:prstGeom>
              <a:noFill/>
              <a:ln w="11113">
                <a:solidFill>
                  <a:srgbClr val="FF0000"/>
                </a:solidFill>
                <a:round/>
                <a:headEnd/>
                <a:tailEnd/>
              </a:ln>
            </p:spPr>
            <p:txBody>
              <a:bodyPr/>
              <a:lstStyle/>
              <a:p>
                <a:endParaRPr lang="it-IT"/>
              </a:p>
            </p:txBody>
          </p:sp>
          <p:sp>
            <p:nvSpPr>
              <p:cNvPr id="107546" name="Line 1050"/>
              <p:cNvSpPr>
                <a:spLocks noChangeShapeType="1"/>
              </p:cNvSpPr>
              <p:nvPr/>
            </p:nvSpPr>
            <p:spPr bwMode="auto">
              <a:xfrm flipV="1">
                <a:off x="734" y="2345"/>
                <a:ext cx="21" cy="11"/>
              </a:xfrm>
              <a:prstGeom prst="line">
                <a:avLst/>
              </a:prstGeom>
              <a:noFill/>
              <a:ln w="11113">
                <a:solidFill>
                  <a:srgbClr val="FF0000"/>
                </a:solidFill>
                <a:round/>
                <a:headEnd/>
                <a:tailEnd/>
              </a:ln>
            </p:spPr>
            <p:txBody>
              <a:bodyPr/>
              <a:lstStyle/>
              <a:p>
                <a:endParaRPr lang="it-IT"/>
              </a:p>
            </p:txBody>
          </p:sp>
          <p:sp>
            <p:nvSpPr>
              <p:cNvPr id="107547" name="Line 1051"/>
              <p:cNvSpPr>
                <a:spLocks noChangeShapeType="1"/>
              </p:cNvSpPr>
              <p:nvPr/>
            </p:nvSpPr>
            <p:spPr bwMode="auto">
              <a:xfrm>
                <a:off x="755" y="2345"/>
                <a:ext cx="22" cy="5"/>
              </a:xfrm>
              <a:prstGeom prst="line">
                <a:avLst/>
              </a:prstGeom>
              <a:noFill/>
              <a:ln w="11113">
                <a:solidFill>
                  <a:srgbClr val="FF0000"/>
                </a:solidFill>
                <a:round/>
                <a:headEnd/>
                <a:tailEnd/>
              </a:ln>
            </p:spPr>
            <p:txBody>
              <a:bodyPr/>
              <a:lstStyle/>
              <a:p>
                <a:endParaRPr lang="it-IT"/>
              </a:p>
            </p:txBody>
          </p:sp>
          <p:sp>
            <p:nvSpPr>
              <p:cNvPr id="107548" name="Line 1052"/>
              <p:cNvSpPr>
                <a:spLocks noChangeShapeType="1"/>
              </p:cNvSpPr>
              <p:nvPr/>
            </p:nvSpPr>
            <p:spPr bwMode="auto">
              <a:xfrm>
                <a:off x="777" y="2350"/>
                <a:ext cx="21" cy="11"/>
              </a:xfrm>
              <a:prstGeom prst="line">
                <a:avLst/>
              </a:prstGeom>
              <a:noFill/>
              <a:ln w="11113">
                <a:solidFill>
                  <a:srgbClr val="FF0000"/>
                </a:solidFill>
                <a:round/>
                <a:headEnd/>
                <a:tailEnd/>
              </a:ln>
            </p:spPr>
            <p:txBody>
              <a:bodyPr/>
              <a:lstStyle/>
              <a:p>
                <a:endParaRPr lang="it-IT"/>
              </a:p>
            </p:txBody>
          </p:sp>
          <p:sp>
            <p:nvSpPr>
              <p:cNvPr id="107549" name="Line 1053"/>
              <p:cNvSpPr>
                <a:spLocks noChangeShapeType="1"/>
              </p:cNvSpPr>
              <p:nvPr/>
            </p:nvSpPr>
            <p:spPr bwMode="auto">
              <a:xfrm>
                <a:off x="798" y="2361"/>
                <a:ext cx="22" cy="4"/>
              </a:xfrm>
              <a:prstGeom prst="line">
                <a:avLst/>
              </a:prstGeom>
              <a:noFill/>
              <a:ln w="11113">
                <a:solidFill>
                  <a:srgbClr val="FF0000"/>
                </a:solidFill>
                <a:round/>
                <a:headEnd/>
                <a:tailEnd/>
              </a:ln>
            </p:spPr>
            <p:txBody>
              <a:bodyPr/>
              <a:lstStyle/>
              <a:p>
                <a:endParaRPr lang="it-IT"/>
              </a:p>
            </p:txBody>
          </p:sp>
          <p:sp>
            <p:nvSpPr>
              <p:cNvPr id="107550" name="Line 1054"/>
              <p:cNvSpPr>
                <a:spLocks noChangeShapeType="1"/>
              </p:cNvSpPr>
              <p:nvPr/>
            </p:nvSpPr>
            <p:spPr bwMode="auto">
              <a:xfrm flipV="1">
                <a:off x="820" y="2356"/>
                <a:ext cx="22" cy="9"/>
              </a:xfrm>
              <a:prstGeom prst="line">
                <a:avLst/>
              </a:prstGeom>
              <a:noFill/>
              <a:ln w="11113">
                <a:solidFill>
                  <a:srgbClr val="FF0000"/>
                </a:solidFill>
                <a:round/>
                <a:headEnd/>
                <a:tailEnd/>
              </a:ln>
            </p:spPr>
            <p:txBody>
              <a:bodyPr/>
              <a:lstStyle/>
              <a:p>
                <a:endParaRPr lang="it-IT"/>
              </a:p>
            </p:txBody>
          </p:sp>
          <p:sp>
            <p:nvSpPr>
              <p:cNvPr id="107551" name="Line 1055"/>
              <p:cNvSpPr>
                <a:spLocks noChangeShapeType="1"/>
              </p:cNvSpPr>
              <p:nvPr/>
            </p:nvSpPr>
            <p:spPr bwMode="auto">
              <a:xfrm flipV="1">
                <a:off x="842" y="2354"/>
                <a:ext cx="21" cy="2"/>
              </a:xfrm>
              <a:prstGeom prst="line">
                <a:avLst/>
              </a:prstGeom>
              <a:noFill/>
              <a:ln w="11113">
                <a:solidFill>
                  <a:srgbClr val="FF0000"/>
                </a:solidFill>
                <a:round/>
                <a:headEnd/>
                <a:tailEnd/>
              </a:ln>
            </p:spPr>
            <p:txBody>
              <a:bodyPr/>
              <a:lstStyle/>
              <a:p>
                <a:endParaRPr lang="it-IT"/>
              </a:p>
            </p:txBody>
          </p:sp>
          <p:sp>
            <p:nvSpPr>
              <p:cNvPr id="107552" name="Line 1056"/>
              <p:cNvSpPr>
                <a:spLocks noChangeShapeType="1"/>
              </p:cNvSpPr>
              <p:nvPr/>
            </p:nvSpPr>
            <p:spPr bwMode="auto">
              <a:xfrm>
                <a:off x="863" y="2354"/>
                <a:ext cx="22" cy="9"/>
              </a:xfrm>
              <a:prstGeom prst="line">
                <a:avLst/>
              </a:prstGeom>
              <a:noFill/>
              <a:ln w="11113">
                <a:solidFill>
                  <a:srgbClr val="FF0000"/>
                </a:solidFill>
                <a:round/>
                <a:headEnd/>
                <a:tailEnd/>
              </a:ln>
            </p:spPr>
            <p:txBody>
              <a:bodyPr/>
              <a:lstStyle/>
              <a:p>
                <a:endParaRPr lang="it-IT"/>
              </a:p>
            </p:txBody>
          </p:sp>
          <p:sp>
            <p:nvSpPr>
              <p:cNvPr id="107553" name="Line 1057"/>
              <p:cNvSpPr>
                <a:spLocks noChangeShapeType="1"/>
              </p:cNvSpPr>
              <p:nvPr/>
            </p:nvSpPr>
            <p:spPr bwMode="auto">
              <a:xfrm flipV="1">
                <a:off x="885" y="2350"/>
                <a:ext cx="22" cy="13"/>
              </a:xfrm>
              <a:prstGeom prst="line">
                <a:avLst/>
              </a:prstGeom>
              <a:noFill/>
              <a:ln w="11113">
                <a:solidFill>
                  <a:srgbClr val="FF0000"/>
                </a:solidFill>
                <a:round/>
                <a:headEnd/>
                <a:tailEnd/>
              </a:ln>
            </p:spPr>
            <p:txBody>
              <a:bodyPr/>
              <a:lstStyle/>
              <a:p>
                <a:endParaRPr lang="it-IT"/>
              </a:p>
            </p:txBody>
          </p:sp>
          <p:sp>
            <p:nvSpPr>
              <p:cNvPr id="107554" name="Line 1058"/>
              <p:cNvSpPr>
                <a:spLocks noChangeShapeType="1"/>
              </p:cNvSpPr>
              <p:nvPr/>
            </p:nvSpPr>
            <p:spPr bwMode="auto">
              <a:xfrm>
                <a:off x="907" y="2350"/>
                <a:ext cx="21" cy="1"/>
              </a:xfrm>
              <a:prstGeom prst="line">
                <a:avLst/>
              </a:prstGeom>
              <a:noFill/>
              <a:ln w="11113">
                <a:solidFill>
                  <a:srgbClr val="FF0000"/>
                </a:solidFill>
                <a:round/>
                <a:headEnd/>
                <a:tailEnd/>
              </a:ln>
            </p:spPr>
            <p:txBody>
              <a:bodyPr/>
              <a:lstStyle/>
              <a:p>
                <a:endParaRPr lang="it-IT"/>
              </a:p>
            </p:txBody>
          </p:sp>
          <p:sp>
            <p:nvSpPr>
              <p:cNvPr id="107555" name="Line 1059"/>
              <p:cNvSpPr>
                <a:spLocks noChangeShapeType="1"/>
              </p:cNvSpPr>
              <p:nvPr/>
            </p:nvSpPr>
            <p:spPr bwMode="auto">
              <a:xfrm>
                <a:off x="928" y="2350"/>
                <a:ext cx="22" cy="15"/>
              </a:xfrm>
              <a:prstGeom prst="line">
                <a:avLst/>
              </a:prstGeom>
              <a:noFill/>
              <a:ln w="11113">
                <a:solidFill>
                  <a:srgbClr val="FF0000"/>
                </a:solidFill>
                <a:round/>
                <a:headEnd/>
                <a:tailEnd/>
              </a:ln>
            </p:spPr>
            <p:txBody>
              <a:bodyPr/>
              <a:lstStyle/>
              <a:p>
                <a:endParaRPr lang="it-IT"/>
              </a:p>
            </p:txBody>
          </p:sp>
          <p:sp>
            <p:nvSpPr>
              <p:cNvPr id="107556" name="Line 1060"/>
              <p:cNvSpPr>
                <a:spLocks noChangeShapeType="1"/>
              </p:cNvSpPr>
              <p:nvPr/>
            </p:nvSpPr>
            <p:spPr bwMode="auto">
              <a:xfrm flipV="1">
                <a:off x="950" y="2363"/>
                <a:ext cx="21" cy="2"/>
              </a:xfrm>
              <a:prstGeom prst="line">
                <a:avLst/>
              </a:prstGeom>
              <a:noFill/>
              <a:ln w="11113">
                <a:solidFill>
                  <a:srgbClr val="FF0000"/>
                </a:solidFill>
                <a:round/>
                <a:headEnd/>
                <a:tailEnd/>
              </a:ln>
            </p:spPr>
            <p:txBody>
              <a:bodyPr/>
              <a:lstStyle/>
              <a:p>
                <a:endParaRPr lang="it-IT"/>
              </a:p>
            </p:txBody>
          </p:sp>
          <p:sp>
            <p:nvSpPr>
              <p:cNvPr id="107557" name="Line 1061"/>
              <p:cNvSpPr>
                <a:spLocks noChangeShapeType="1"/>
              </p:cNvSpPr>
              <p:nvPr/>
            </p:nvSpPr>
            <p:spPr bwMode="auto">
              <a:xfrm flipV="1">
                <a:off x="971" y="2359"/>
                <a:ext cx="22" cy="4"/>
              </a:xfrm>
              <a:prstGeom prst="line">
                <a:avLst/>
              </a:prstGeom>
              <a:noFill/>
              <a:ln w="11113">
                <a:solidFill>
                  <a:srgbClr val="FF0000"/>
                </a:solidFill>
                <a:round/>
                <a:headEnd/>
                <a:tailEnd/>
              </a:ln>
            </p:spPr>
            <p:txBody>
              <a:bodyPr/>
              <a:lstStyle/>
              <a:p>
                <a:endParaRPr lang="it-IT"/>
              </a:p>
            </p:txBody>
          </p:sp>
          <p:sp>
            <p:nvSpPr>
              <p:cNvPr id="107558" name="Line 1062"/>
              <p:cNvSpPr>
                <a:spLocks noChangeShapeType="1"/>
              </p:cNvSpPr>
              <p:nvPr/>
            </p:nvSpPr>
            <p:spPr bwMode="auto">
              <a:xfrm>
                <a:off x="993" y="2359"/>
                <a:ext cx="22" cy="13"/>
              </a:xfrm>
              <a:prstGeom prst="line">
                <a:avLst/>
              </a:prstGeom>
              <a:noFill/>
              <a:ln w="11113">
                <a:solidFill>
                  <a:srgbClr val="FF0000"/>
                </a:solidFill>
                <a:round/>
                <a:headEnd/>
                <a:tailEnd/>
              </a:ln>
            </p:spPr>
            <p:txBody>
              <a:bodyPr/>
              <a:lstStyle/>
              <a:p>
                <a:endParaRPr lang="it-IT"/>
              </a:p>
            </p:txBody>
          </p:sp>
          <p:sp>
            <p:nvSpPr>
              <p:cNvPr id="107559" name="Line 1063"/>
              <p:cNvSpPr>
                <a:spLocks noChangeShapeType="1"/>
              </p:cNvSpPr>
              <p:nvPr/>
            </p:nvSpPr>
            <p:spPr bwMode="auto">
              <a:xfrm flipV="1">
                <a:off x="1015" y="2365"/>
                <a:ext cx="21" cy="7"/>
              </a:xfrm>
              <a:prstGeom prst="line">
                <a:avLst/>
              </a:prstGeom>
              <a:noFill/>
              <a:ln w="11113">
                <a:solidFill>
                  <a:srgbClr val="FF0000"/>
                </a:solidFill>
                <a:round/>
                <a:headEnd/>
                <a:tailEnd/>
              </a:ln>
            </p:spPr>
            <p:txBody>
              <a:bodyPr/>
              <a:lstStyle/>
              <a:p>
                <a:endParaRPr lang="it-IT"/>
              </a:p>
            </p:txBody>
          </p:sp>
          <p:sp>
            <p:nvSpPr>
              <p:cNvPr id="107560" name="Line 1064"/>
              <p:cNvSpPr>
                <a:spLocks noChangeShapeType="1"/>
              </p:cNvSpPr>
              <p:nvPr/>
            </p:nvSpPr>
            <p:spPr bwMode="auto">
              <a:xfrm>
                <a:off x="1036" y="2365"/>
                <a:ext cx="22" cy="7"/>
              </a:xfrm>
              <a:prstGeom prst="line">
                <a:avLst/>
              </a:prstGeom>
              <a:noFill/>
              <a:ln w="11113">
                <a:solidFill>
                  <a:srgbClr val="FF0000"/>
                </a:solidFill>
                <a:round/>
                <a:headEnd/>
                <a:tailEnd/>
              </a:ln>
            </p:spPr>
            <p:txBody>
              <a:bodyPr/>
              <a:lstStyle/>
              <a:p>
                <a:endParaRPr lang="it-IT"/>
              </a:p>
            </p:txBody>
          </p:sp>
          <p:sp>
            <p:nvSpPr>
              <p:cNvPr id="107561" name="Line 1065"/>
              <p:cNvSpPr>
                <a:spLocks noChangeShapeType="1"/>
              </p:cNvSpPr>
              <p:nvPr/>
            </p:nvSpPr>
            <p:spPr bwMode="auto">
              <a:xfrm>
                <a:off x="1058" y="2372"/>
                <a:ext cx="23" cy="11"/>
              </a:xfrm>
              <a:prstGeom prst="line">
                <a:avLst/>
              </a:prstGeom>
              <a:noFill/>
              <a:ln w="11113">
                <a:solidFill>
                  <a:srgbClr val="FF0000"/>
                </a:solidFill>
                <a:round/>
                <a:headEnd/>
                <a:tailEnd/>
              </a:ln>
            </p:spPr>
            <p:txBody>
              <a:bodyPr/>
              <a:lstStyle/>
              <a:p>
                <a:endParaRPr lang="it-IT"/>
              </a:p>
            </p:txBody>
          </p:sp>
          <p:sp>
            <p:nvSpPr>
              <p:cNvPr id="107562" name="Line 1066"/>
              <p:cNvSpPr>
                <a:spLocks noChangeShapeType="1"/>
              </p:cNvSpPr>
              <p:nvPr/>
            </p:nvSpPr>
            <p:spPr bwMode="auto">
              <a:xfrm flipV="1">
                <a:off x="1081" y="2370"/>
                <a:ext cx="22" cy="13"/>
              </a:xfrm>
              <a:prstGeom prst="line">
                <a:avLst/>
              </a:prstGeom>
              <a:noFill/>
              <a:ln w="11113">
                <a:solidFill>
                  <a:srgbClr val="FF0000"/>
                </a:solidFill>
                <a:round/>
                <a:headEnd/>
                <a:tailEnd/>
              </a:ln>
            </p:spPr>
            <p:txBody>
              <a:bodyPr/>
              <a:lstStyle/>
              <a:p>
                <a:endParaRPr lang="it-IT"/>
              </a:p>
            </p:txBody>
          </p:sp>
          <p:sp>
            <p:nvSpPr>
              <p:cNvPr id="107563" name="Line 1067"/>
              <p:cNvSpPr>
                <a:spLocks noChangeShapeType="1"/>
              </p:cNvSpPr>
              <p:nvPr/>
            </p:nvSpPr>
            <p:spPr bwMode="auto">
              <a:xfrm>
                <a:off x="1103" y="2370"/>
                <a:ext cx="22" cy="4"/>
              </a:xfrm>
              <a:prstGeom prst="line">
                <a:avLst/>
              </a:prstGeom>
              <a:noFill/>
              <a:ln w="11113">
                <a:solidFill>
                  <a:srgbClr val="FF0000"/>
                </a:solidFill>
                <a:round/>
                <a:headEnd/>
                <a:tailEnd/>
              </a:ln>
            </p:spPr>
            <p:txBody>
              <a:bodyPr/>
              <a:lstStyle/>
              <a:p>
                <a:endParaRPr lang="it-IT"/>
              </a:p>
            </p:txBody>
          </p:sp>
          <p:sp>
            <p:nvSpPr>
              <p:cNvPr id="107564" name="Line 1068"/>
              <p:cNvSpPr>
                <a:spLocks noChangeShapeType="1"/>
              </p:cNvSpPr>
              <p:nvPr/>
            </p:nvSpPr>
            <p:spPr bwMode="auto">
              <a:xfrm>
                <a:off x="1125" y="2374"/>
                <a:ext cx="21" cy="16"/>
              </a:xfrm>
              <a:prstGeom prst="line">
                <a:avLst/>
              </a:prstGeom>
              <a:noFill/>
              <a:ln w="11113">
                <a:solidFill>
                  <a:srgbClr val="FF0000"/>
                </a:solidFill>
                <a:round/>
                <a:headEnd/>
                <a:tailEnd/>
              </a:ln>
            </p:spPr>
            <p:txBody>
              <a:bodyPr/>
              <a:lstStyle/>
              <a:p>
                <a:endParaRPr lang="it-IT"/>
              </a:p>
            </p:txBody>
          </p:sp>
          <p:sp>
            <p:nvSpPr>
              <p:cNvPr id="107565" name="Line 1069"/>
              <p:cNvSpPr>
                <a:spLocks noChangeShapeType="1"/>
              </p:cNvSpPr>
              <p:nvPr/>
            </p:nvSpPr>
            <p:spPr bwMode="auto">
              <a:xfrm flipV="1">
                <a:off x="1146" y="2379"/>
                <a:ext cx="22" cy="11"/>
              </a:xfrm>
              <a:prstGeom prst="line">
                <a:avLst/>
              </a:prstGeom>
              <a:noFill/>
              <a:ln w="11113">
                <a:solidFill>
                  <a:srgbClr val="FF0000"/>
                </a:solidFill>
                <a:round/>
                <a:headEnd/>
                <a:tailEnd/>
              </a:ln>
            </p:spPr>
            <p:txBody>
              <a:bodyPr/>
              <a:lstStyle/>
              <a:p>
                <a:endParaRPr lang="it-IT"/>
              </a:p>
            </p:txBody>
          </p:sp>
          <p:sp>
            <p:nvSpPr>
              <p:cNvPr id="107566" name="Line 1070"/>
              <p:cNvSpPr>
                <a:spLocks noChangeShapeType="1"/>
              </p:cNvSpPr>
              <p:nvPr/>
            </p:nvSpPr>
            <p:spPr bwMode="auto">
              <a:xfrm>
                <a:off x="1168" y="2379"/>
                <a:ext cx="22" cy="9"/>
              </a:xfrm>
              <a:prstGeom prst="line">
                <a:avLst/>
              </a:prstGeom>
              <a:noFill/>
              <a:ln w="11113">
                <a:solidFill>
                  <a:srgbClr val="FF0000"/>
                </a:solidFill>
                <a:round/>
                <a:headEnd/>
                <a:tailEnd/>
              </a:ln>
            </p:spPr>
            <p:txBody>
              <a:bodyPr/>
              <a:lstStyle/>
              <a:p>
                <a:endParaRPr lang="it-IT"/>
              </a:p>
            </p:txBody>
          </p:sp>
          <p:sp>
            <p:nvSpPr>
              <p:cNvPr id="107567" name="Line 1071"/>
              <p:cNvSpPr>
                <a:spLocks noChangeShapeType="1"/>
              </p:cNvSpPr>
              <p:nvPr/>
            </p:nvSpPr>
            <p:spPr bwMode="auto">
              <a:xfrm>
                <a:off x="1190" y="2388"/>
                <a:ext cx="21" cy="2"/>
              </a:xfrm>
              <a:prstGeom prst="line">
                <a:avLst/>
              </a:prstGeom>
              <a:noFill/>
              <a:ln w="11113">
                <a:solidFill>
                  <a:srgbClr val="FF0000"/>
                </a:solidFill>
                <a:round/>
                <a:headEnd/>
                <a:tailEnd/>
              </a:ln>
            </p:spPr>
            <p:txBody>
              <a:bodyPr/>
              <a:lstStyle/>
              <a:p>
                <a:endParaRPr lang="it-IT"/>
              </a:p>
            </p:txBody>
          </p:sp>
          <p:sp>
            <p:nvSpPr>
              <p:cNvPr id="107568" name="Line 1072"/>
              <p:cNvSpPr>
                <a:spLocks noChangeShapeType="1"/>
              </p:cNvSpPr>
              <p:nvPr/>
            </p:nvSpPr>
            <p:spPr bwMode="auto">
              <a:xfrm flipV="1">
                <a:off x="1211" y="2379"/>
                <a:ext cx="22" cy="11"/>
              </a:xfrm>
              <a:prstGeom prst="line">
                <a:avLst/>
              </a:prstGeom>
              <a:noFill/>
              <a:ln w="11113">
                <a:solidFill>
                  <a:srgbClr val="FF0000"/>
                </a:solidFill>
                <a:round/>
                <a:headEnd/>
                <a:tailEnd/>
              </a:ln>
            </p:spPr>
            <p:txBody>
              <a:bodyPr/>
              <a:lstStyle/>
              <a:p>
                <a:endParaRPr lang="it-IT"/>
              </a:p>
            </p:txBody>
          </p:sp>
          <p:sp>
            <p:nvSpPr>
              <p:cNvPr id="107569" name="Line 1073"/>
              <p:cNvSpPr>
                <a:spLocks noChangeShapeType="1"/>
              </p:cNvSpPr>
              <p:nvPr/>
            </p:nvSpPr>
            <p:spPr bwMode="auto">
              <a:xfrm>
                <a:off x="1233" y="2379"/>
                <a:ext cx="21" cy="4"/>
              </a:xfrm>
              <a:prstGeom prst="line">
                <a:avLst/>
              </a:prstGeom>
              <a:noFill/>
              <a:ln w="11113">
                <a:solidFill>
                  <a:srgbClr val="FF0000"/>
                </a:solidFill>
                <a:round/>
                <a:headEnd/>
                <a:tailEnd/>
              </a:ln>
            </p:spPr>
            <p:txBody>
              <a:bodyPr/>
              <a:lstStyle/>
              <a:p>
                <a:endParaRPr lang="it-IT"/>
              </a:p>
            </p:txBody>
          </p:sp>
          <p:sp>
            <p:nvSpPr>
              <p:cNvPr id="107570" name="Line 1074"/>
              <p:cNvSpPr>
                <a:spLocks noChangeShapeType="1"/>
              </p:cNvSpPr>
              <p:nvPr/>
            </p:nvSpPr>
            <p:spPr bwMode="auto">
              <a:xfrm>
                <a:off x="1254" y="2383"/>
                <a:ext cx="22" cy="16"/>
              </a:xfrm>
              <a:prstGeom prst="line">
                <a:avLst/>
              </a:prstGeom>
              <a:noFill/>
              <a:ln w="11113">
                <a:solidFill>
                  <a:srgbClr val="FF0000"/>
                </a:solidFill>
                <a:round/>
                <a:headEnd/>
                <a:tailEnd/>
              </a:ln>
            </p:spPr>
            <p:txBody>
              <a:bodyPr/>
              <a:lstStyle/>
              <a:p>
                <a:endParaRPr lang="it-IT"/>
              </a:p>
            </p:txBody>
          </p:sp>
          <p:sp>
            <p:nvSpPr>
              <p:cNvPr id="107571" name="Line 1075"/>
              <p:cNvSpPr>
                <a:spLocks noChangeShapeType="1"/>
              </p:cNvSpPr>
              <p:nvPr/>
            </p:nvSpPr>
            <p:spPr bwMode="auto">
              <a:xfrm flipV="1">
                <a:off x="1276" y="2388"/>
                <a:ext cx="22" cy="11"/>
              </a:xfrm>
              <a:prstGeom prst="line">
                <a:avLst/>
              </a:prstGeom>
              <a:noFill/>
              <a:ln w="11113">
                <a:solidFill>
                  <a:srgbClr val="FF0000"/>
                </a:solidFill>
                <a:round/>
                <a:headEnd/>
                <a:tailEnd/>
              </a:ln>
            </p:spPr>
            <p:txBody>
              <a:bodyPr/>
              <a:lstStyle/>
              <a:p>
                <a:endParaRPr lang="it-IT"/>
              </a:p>
            </p:txBody>
          </p:sp>
          <p:sp>
            <p:nvSpPr>
              <p:cNvPr id="107572" name="Line 1076"/>
              <p:cNvSpPr>
                <a:spLocks noChangeShapeType="1"/>
              </p:cNvSpPr>
              <p:nvPr/>
            </p:nvSpPr>
            <p:spPr bwMode="auto">
              <a:xfrm>
                <a:off x="1298" y="2388"/>
                <a:ext cx="21" cy="11"/>
              </a:xfrm>
              <a:prstGeom prst="line">
                <a:avLst/>
              </a:prstGeom>
              <a:noFill/>
              <a:ln w="11113">
                <a:solidFill>
                  <a:srgbClr val="FF0000"/>
                </a:solidFill>
                <a:round/>
                <a:headEnd/>
                <a:tailEnd/>
              </a:ln>
            </p:spPr>
            <p:txBody>
              <a:bodyPr/>
              <a:lstStyle/>
              <a:p>
                <a:endParaRPr lang="it-IT"/>
              </a:p>
            </p:txBody>
          </p:sp>
          <p:sp>
            <p:nvSpPr>
              <p:cNvPr id="107573" name="Line 1077"/>
              <p:cNvSpPr>
                <a:spLocks noChangeShapeType="1"/>
              </p:cNvSpPr>
              <p:nvPr/>
            </p:nvSpPr>
            <p:spPr bwMode="auto">
              <a:xfrm>
                <a:off x="1319" y="2399"/>
                <a:ext cx="22" cy="9"/>
              </a:xfrm>
              <a:prstGeom prst="line">
                <a:avLst/>
              </a:prstGeom>
              <a:noFill/>
              <a:ln w="11113">
                <a:solidFill>
                  <a:srgbClr val="FF0000"/>
                </a:solidFill>
                <a:round/>
                <a:headEnd/>
                <a:tailEnd/>
              </a:ln>
            </p:spPr>
            <p:txBody>
              <a:bodyPr/>
              <a:lstStyle/>
              <a:p>
                <a:endParaRPr lang="it-IT"/>
              </a:p>
            </p:txBody>
          </p:sp>
          <p:sp>
            <p:nvSpPr>
              <p:cNvPr id="107574" name="Line 1078"/>
              <p:cNvSpPr>
                <a:spLocks noChangeShapeType="1"/>
              </p:cNvSpPr>
              <p:nvPr/>
            </p:nvSpPr>
            <p:spPr bwMode="auto">
              <a:xfrm flipV="1">
                <a:off x="1341" y="2394"/>
                <a:ext cx="22" cy="14"/>
              </a:xfrm>
              <a:prstGeom prst="line">
                <a:avLst/>
              </a:prstGeom>
              <a:noFill/>
              <a:ln w="11113">
                <a:solidFill>
                  <a:srgbClr val="FF0000"/>
                </a:solidFill>
                <a:round/>
                <a:headEnd/>
                <a:tailEnd/>
              </a:ln>
            </p:spPr>
            <p:txBody>
              <a:bodyPr/>
              <a:lstStyle/>
              <a:p>
                <a:endParaRPr lang="it-IT"/>
              </a:p>
            </p:txBody>
          </p:sp>
          <p:sp>
            <p:nvSpPr>
              <p:cNvPr id="107575" name="Line 1079"/>
              <p:cNvSpPr>
                <a:spLocks noChangeShapeType="1"/>
              </p:cNvSpPr>
              <p:nvPr/>
            </p:nvSpPr>
            <p:spPr bwMode="auto">
              <a:xfrm>
                <a:off x="1363" y="2394"/>
                <a:ext cx="21" cy="1"/>
              </a:xfrm>
              <a:prstGeom prst="line">
                <a:avLst/>
              </a:prstGeom>
              <a:noFill/>
              <a:ln w="11113">
                <a:solidFill>
                  <a:srgbClr val="FF0000"/>
                </a:solidFill>
                <a:round/>
                <a:headEnd/>
                <a:tailEnd/>
              </a:ln>
            </p:spPr>
            <p:txBody>
              <a:bodyPr/>
              <a:lstStyle/>
              <a:p>
                <a:endParaRPr lang="it-IT"/>
              </a:p>
            </p:txBody>
          </p:sp>
          <p:sp>
            <p:nvSpPr>
              <p:cNvPr id="107576" name="Line 1080"/>
              <p:cNvSpPr>
                <a:spLocks noChangeShapeType="1"/>
              </p:cNvSpPr>
              <p:nvPr/>
            </p:nvSpPr>
            <p:spPr bwMode="auto">
              <a:xfrm>
                <a:off x="1384" y="2394"/>
                <a:ext cx="22" cy="5"/>
              </a:xfrm>
              <a:prstGeom prst="line">
                <a:avLst/>
              </a:prstGeom>
              <a:noFill/>
              <a:ln w="11113">
                <a:solidFill>
                  <a:srgbClr val="FF0000"/>
                </a:solidFill>
                <a:round/>
                <a:headEnd/>
                <a:tailEnd/>
              </a:ln>
            </p:spPr>
            <p:txBody>
              <a:bodyPr/>
              <a:lstStyle/>
              <a:p>
                <a:endParaRPr lang="it-IT"/>
              </a:p>
            </p:txBody>
          </p:sp>
          <p:sp>
            <p:nvSpPr>
              <p:cNvPr id="107577" name="Line 1081"/>
              <p:cNvSpPr>
                <a:spLocks noChangeShapeType="1"/>
              </p:cNvSpPr>
              <p:nvPr/>
            </p:nvSpPr>
            <p:spPr bwMode="auto">
              <a:xfrm flipV="1">
                <a:off x="1406" y="2385"/>
                <a:ext cx="21" cy="14"/>
              </a:xfrm>
              <a:prstGeom prst="line">
                <a:avLst/>
              </a:prstGeom>
              <a:noFill/>
              <a:ln w="11113">
                <a:solidFill>
                  <a:srgbClr val="FF0000"/>
                </a:solidFill>
                <a:round/>
                <a:headEnd/>
                <a:tailEnd/>
              </a:ln>
            </p:spPr>
            <p:txBody>
              <a:bodyPr/>
              <a:lstStyle/>
              <a:p>
                <a:endParaRPr lang="it-IT"/>
              </a:p>
            </p:txBody>
          </p:sp>
          <p:sp>
            <p:nvSpPr>
              <p:cNvPr id="107578" name="Line 1082"/>
              <p:cNvSpPr>
                <a:spLocks noChangeShapeType="1"/>
              </p:cNvSpPr>
              <p:nvPr/>
            </p:nvSpPr>
            <p:spPr bwMode="auto">
              <a:xfrm flipV="1">
                <a:off x="1427" y="2372"/>
                <a:ext cx="22" cy="13"/>
              </a:xfrm>
              <a:prstGeom prst="line">
                <a:avLst/>
              </a:prstGeom>
              <a:noFill/>
              <a:ln w="11113">
                <a:solidFill>
                  <a:srgbClr val="FF0000"/>
                </a:solidFill>
                <a:round/>
                <a:headEnd/>
                <a:tailEnd/>
              </a:ln>
            </p:spPr>
            <p:txBody>
              <a:bodyPr/>
              <a:lstStyle/>
              <a:p>
                <a:endParaRPr lang="it-IT"/>
              </a:p>
            </p:txBody>
          </p:sp>
          <p:sp>
            <p:nvSpPr>
              <p:cNvPr id="107579" name="Line 1083"/>
              <p:cNvSpPr>
                <a:spLocks noChangeShapeType="1"/>
              </p:cNvSpPr>
              <p:nvPr/>
            </p:nvSpPr>
            <p:spPr bwMode="auto">
              <a:xfrm>
                <a:off x="1449" y="2372"/>
                <a:ext cx="22" cy="9"/>
              </a:xfrm>
              <a:prstGeom prst="line">
                <a:avLst/>
              </a:prstGeom>
              <a:noFill/>
              <a:ln w="11113">
                <a:solidFill>
                  <a:srgbClr val="FF0000"/>
                </a:solidFill>
                <a:round/>
                <a:headEnd/>
                <a:tailEnd/>
              </a:ln>
            </p:spPr>
            <p:txBody>
              <a:bodyPr/>
              <a:lstStyle/>
              <a:p>
                <a:endParaRPr lang="it-IT"/>
              </a:p>
            </p:txBody>
          </p:sp>
          <p:sp>
            <p:nvSpPr>
              <p:cNvPr id="107580" name="Line 1084"/>
              <p:cNvSpPr>
                <a:spLocks noChangeShapeType="1"/>
              </p:cNvSpPr>
              <p:nvPr/>
            </p:nvSpPr>
            <p:spPr bwMode="auto">
              <a:xfrm>
                <a:off x="1471" y="2381"/>
                <a:ext cx="21" cy="11"/>
              </a:xfrm>
              <a:prstGeom prst="line">
                <a:avLst/>
              </a:prstGeom>
              <a:noFill/>
              <a:ln w="11113">
                <a:solidFill>
                  <a:srgbClr val="FF0000"/>
                </a:solidFill>
                <a:round/>
                <a:headEnd/>
                <a:tailEnd/>
              </a:ln>
            </p:spPr>
            <p:txBody>
              <a:bodyPr/>
              <a:lstStyle/>
              <a:p>
                <a:endParaRPr lang="it-IT"/>
              </a:p>
            </p:txBody>
          </p:sp>
          <p:sp>
            <p:nvSpPr>
              <p:cNvPr id="107581" name="Line 1085"/>
              <p:cNvSpPr>
                <a:spLocks noChangeShapeType="1"/>
              </p:cNvSpPr>
              <p:nvPr/>
            </p:nvSpPr>
            <p:spPr bwMode="auto">
              <a:xfrm flipV="1">
                <a:off x="1492" y="2376"/>
                <a:ext cx="22" cy="16"/>
              </a:xfrm>
              <a:prstGeom prst="line">
                <a:avLst/>
              </a:prstGeom>
              <a:noFill/>
              <a:ln w="11113">
                <a:solidFill>
                  <a:srgbClr val="FF0000"/>
                </a:solidFill>
                <a:round/>
                <a:headEnd/>
                <a:tailEnd/>
              </a:ln>
            </p:spPr>
            <p:txBody>
              <a:bodyPr/>
              <a:lstStyle/>
              <a:p>
                <a:endParaRPr lang="it-IT"/>
              </a:p>
            </p:txBody>
          </p:sp>
          <p:sp>
            <p:nvSpPr>
              <p:cNvPr id="107582" name="Line 1086"/>
              <p:cNvSpPr>
                <a:spLocks noChangeShapeType="1"/>
              </p:cNvSpPr>
              <p:nvPr/>
            </p:nvSpPr>
            <p:spPr bwMode="auto">
              <a:xfrm flipV="1">
                <a:off x="1514" y="2374"/>
                <a:ext cx="22" cy="2"/>
              </a:xfrm>
              <a:prstGeom prst="line">
                <a:avLst/>
              </a:prstGeom>
              <a:noFill/>
              <a:ln w="11113">
                <a:solidFill>
                  <a:srgbClr val="FF0000"/>
                </a:solidFill>
                <a:round/>
                <a:headEnd/>
                <a:tailEnd/>
              </a:ln>
            </p:spPr>
            <p:txBody>
              <a:bodyPr/>
              <a:lstStyle/>
              <a:p>
                <a:endParaRPr lang="it-IT"/>
              </a:p>
            </p:txBody>
          </p:sp>
          <p:sp>
            <p:nvSpPr>
              <p:cNvPr id="107583" name="Line 1087"/>
              <p:cNvSpPr>
                <a:spLocks noChangeShapeType="1"/>
              </p:cNvSpPr>
              <p:nvPr/>
            </p:nvSpPr>
            <p:spPr bwMode="auto">
              <a:xfrm>
                <a:off x="1536" y="2374"/>
                <a:ext cx="21" cy="5"/>
              </a:xfrm>
              <a:prstGeom prst="line">
                <a:avLst/>
              </a:prstGeom>
              <a:noFill/>
              <a:ln w="11113">
                <a:solidFill>
                  <a:srgbClr val="FF0000"/>
                </a:solidFill>
                <a:round/>
                <a:headEnd/>
                <a:tailEnd/>
              </a:ln>
            </p:spPr>
            <p:txBody>
              <a:bodyPr/>
              <a:lstStyle/>
              <a:p>
                <a:endParaRPr lang="it-IT"/>
              </a:p>
            </p:txBody>
          </p:sp>
          <p:sp>
            <p:nvSpPr>
              <p:cNvPr id="107584" name="Line 1088"/>
              <p:cNvSpPr>
                <a:spLocks noChangeShapeType="1"/>
              </p:cNvSpPr>
              <p:nvPr/>
            </p:nvSpPr>
            <p:spPr bwMode="auto">
              <a:xfrm flipV="1">
                <a:off x="1557" y="2327"/>
                <a:ext cx="22" cy="52"/>
              </a:xfrm>
              <a:prstGeom prst="line">
                <a:avLst/>
              </a:prstGeom>
              <a:noFill/>
              <a:ln w="11113">
                <a:solidFill>
                  <a:srgbClr val="FF0000"/>
                </a:solidFill>
                <a:round/>
                <a:headEnd/>
                <a:tailEnd/>
              </a:ln>
            </p:spPr>
            <p:txBody>
              <a:bodyPr/>
              <a:lstStyle/>
              <a:p>
                <a:endParaRPr lang="it-IT"/>
              </a:p>
            </p:txBody>
          </p:sp>
          <p:sp>
            <p:nvSpPr>
              <p:cNvPr id="107585" name="Line 1089"/>
              <p:cNvSpPr>
                <a:spLocks noChangeShapeType="1"/>
              </p:cNvSpPr>
              <p:nvPr/>
            </p:nvSpPr>
            <p:spPr bwMode="auto">
              <a:xfrm>
                <a:off x="1579" y="2327"/>
                <a:ext cx="22" cy="7"/>
              </a:xfrm>
              <a:prstGeom prst="line">
                <a:avLst/>
              </a:prstGeom>
              <a:noFill/>
              <a:ln w="11113">
                <a:solidFill>
                  <a:srgbClr val="FF0000"/>
                </a:solidFill>
                <a:round/>
                <a:headEnd/>
                <a:tailEnd/>
              </a:ln>
            </p:spPr>
            <p:txBody>
              <a:bodyPr/>
              <a:lstStyle/>
              <a:p>
                <a:endParaRPr lang="it-IT"/>
              </a:p>
            </p:txBody>
          </p:sp>
          <p:sp>
            <p:nvSpPr>
              <p:cNvPr id="107586" name="Line 1090"/>
              <p:cNvSpPr>
                <a:spLocks noChangeShapeType="1"/>
              </p:cNvSpPr>
              <p:nvPr/>
            </p:nvSpPr>
            <p:spPr bwMode="auto">
              <a:xfrm>
                <a:off x="1601" y="2334"/>
                <a:ext cx="21" cy="45"/>
              </a:xfrm>
              <a:prstGeom prst="line">
                <a:avLst/>
              </a:prstGeom>
              <a:noFill/>
              <a:ln w="11113">
                <a:solidFill>
                  <a:srgbClr val="FF0000"/>
                </a:solidFill>
                <a:round/>
                <a:headEnd/>
                <a:tailEnd/>
              </a:ln>
            </p:spPr>
            <p:txBody>
              <a:bodyPr/>
              <a:lstStyle/>
              <a:p>
                <a:endParaRPr lang="it-IT"/>
              </a:p>
            </p:txBody>
          </p:sp>
          <p:sp>
            <p:nvSpPr>
              <p:cNvPr id="107587" name="Line 1091"/>
              <p:cNvSpPr>
                <a:spLocks noChangeShapeType="1"/>
              </p:cNvSpPr>
              <p:nvPr/>
            </p:nvSpPr>
            <p:spPr bwMode="auto">
              <a:xfrm flipV="1">
                <a:off x="1622" y="2367"/>
                <a:ext cx="22" cy="12"/>
              </a:xfrm>
              <a:prstGeom prst="line">
                <a:avLst/>
              </a:prstGeom>
              <a:noFill/>
              <a:ln w="11113">
                <a:solidFill>
                  <a:srgbClr val="FF0000"/>
                </a:solidFill>
                <a:round/>
                <a:headEnd/>
                <a:tailEnd/>
              </a:ln>
            </p:spPr>
            <p:txBody>
              <a:bodyPr/>
              <a:lstStyle/>
              <a:p>
                <a:endParaRPr lang="it-IT"/>
              </a:p>
            </p:txBody>
          </p:sp>
          <p:sp>
            <p:nvSpPr>
              <p:cNvPr id="107588" name="Line 1092"/>
              <p:cNvSpPr>
                <a:spLocks noChangeShapeType="1"/>
              </p:cNvSpPr>
              <p:nvPr/>
            </p:nvSpPr>
            <p:spPr bwMode="auto">
              <a:xfrm flipV="1">
                <a:off x="1644" y="2361"/>
                <a:ext cx="21" cy="6"/>
              </a:xfrm>
              <a:prstGeom prst="line">
                <a:avLst/>
              </a:prstGeom>
              <a:noFill/>
              <a:ln w="11113">
                <a:solidFill>
                  <a:srgbClr val="FF0000"/>
                </a:solidFill>
                <a:round/>
                <a:headEnd/>
                <a:tailEnd/>
              </a:ln>
            </p:spPr>
            <p:txBody>
              <a:bodyPr/>
              <a:lstStyle/>
              <a:p>
                <a:endParaRPr lang="it-IT"/>
              </a:p>
            </p:txBody>
          </p:sp>
          <p:sp>
            <p:nvSpPr>
              <p:cNvPr id="107589" name="Line 1093"/>
              <p:cNvSpPr>
                <a:spLocks noChangeShapeType="1"/>
              </p:cNvSpPr>
              <p:nvPr/>
            </p:nvSpPr>
            <p:spPr bwMode="auto">
              <a:xfrm flipV="1">
                <a:off x="1665" y="2318"/>
                <a:ext cx="22" cy="43"/>
              </a:xfrm>
              <a:prstGeom prst="line">
                <a:avLst/>
              </a:prstGeom>
              <a:noFill/>
              <a:ln w="11113">
                <a:solidFill>
                  <a:srgbClr val="FF0000"/>
                </a:solidFill>
                <a:round/>
                <a:headEnd/>
                <a:tailEnd/>
              </a:ln>
            </p:spPr>
            <p:txBody>
              <a:bodyPr/>
              <a:lstStyle/>
              <a:p>
                <a:endParaRPr lang="it-IT"/>
              </a:p>
            </p:txBody>
          </p:sp>
          <p:sp>
            <p:nvSpPr>
              <p:cNvPr id="107590" name="Line 1094"/>
              <p:cNvSpPr>
                <a:spLocks noChangeShapeType="1"/>
              </p:cNvSpPr>
              <p:nvPr/>
            </p:nvSpPr>
            <p:spPr bwMode="auto">
              <a:xfrm flipV="1">
                <a:off x="1687" y="2175"/>
                <a:ext cx="22" cy="143"/>
              </a:xfrm>
              <a:prstGeom prst="line">
                <a:avLst/>
              </a:prstGeom>
              <a:noFill/>
              <a:ln w="11113">
                <a:solidFill>
                  <a:srgbClr val="FF0000"/>
                </a:solidFill>
                <a:round/>
                <a:headEnd/>
                <a:tailEnd/>
              </a:ln>
            </p:spPr>
            <p:txBody>
              <a:bodyPr/>
              <a:lstStyle/>
              <a:p>
                <a:endParaRPr lang="it-IT"/>
              </a:p>
            </p:txBody>
          </p:sp>
          <p:sp>
            <p:nvSpPr>
              <p:cNvPr id="107591" name="Line 1095"/>
              <p:cNvSpPr>
                <a:spLocks noChangeShapeType="1"/>
              </p:cNvSpPr>
              <p:nvPr/>
            </p:nvSpPr>
            <p:spPr bwMode="auto">
              <a:xfrm>
                <a:off x="1709" y="2175"/>
                <a:ext cx="21" cy="2"/>
              </a:xfrm>
              <a:prstGeom prst="line">
                <a:avLst/>
              </a:prstGeom>
              <a:noFill/>
              <a:ln w="11113">
                <a:solidFill>
                  <a:srgbClr val="FF0000"/>
                </a:solidFill>
                <a:round/>
                <a:headEnd/>
                <a:tailEnd/>
              </a:ln>
            </p:spPr>
            <p:txBody>
              <a:bodyPr/>
              <a:lstStyle/>
              <a:p>
                <a:endParaRPr lang="it-IT"/>
              </a:p>
            </p:txBody>
          </p:sp>
          <p:sp>
            <p:nvSpPr>
              <p:cNvPr id="107592" name="Line 1096"/>
              <p:cNvSpPr>
                <a:spLocks noChangeShapeType="1"/>
              </p:cNvSpPr>
              <p:nvPr/>
            </p:nvSpPr>
            <p:spPr bwMode="auto">
              <a:xfrm>
                <a:off x="1730" y="2177"/>
                <a:ext cx="22" cy="1031"/>
              </a:xfrm>
              <a:prstGeom prst="line">
                <a:avLst/>
              </a:prstGeom>
              <a:noFill/>
              <a:ln w="11113">
                <a:solidFill>
                  <a:srgbClr val="FF0000"/>
                </a:solidFill>
                <a:round/>
                <a:headEnd/>
                <a:tailEnd/>
              </a:ln>
            </p:spPr>
            <p:txBody>
              <a:bodyPr/>
              <a:lstStyle/>
              <a:p>
                <a:endParaRPr lang="it-IT"/>
              </a:p>
            </p:txBody>
          </p:sp>
          <p:sp>
            <p:nvSpPr>
              <p:cNvPr id="107593" name="Line 1097"/>
              <p:cNvSpPr>
                <a:spLocks noChangeShapeType="1"/>
              </p:cNvSpPr>
              <p:nvPr/>
            </p:nvSpPr>
            <p:spPr bwMode="auto">
              <a:xfrm>
                <a:off x="1752" y="3208"/>
                <a:ext cx="22" cy="119"/>
              </a:xfrm>
              <a:prstGeom prst="line">
                <a:avLst/>
              </a:prstGeom>
              <a:noFill/>
              <a:ln w="11113">
                <a:solidFill>
                  <a:srgbClr val="FF0000"/>
                </a:solidFill>
                <a:round/>
                <a:headEnd/>
                <a:tailEnd/>
              </a:ln>
            </p:spPr>
            <p:txBody>
              <a:bodyPr/>
              <a:lstStyle/>
              <a:p>
                <a:endParaRPr lang="it-IT"/>
              </a:p>
            </p:txBody>
          </p:sp>
          <p:sp>
            <p:nvSpPr>
              <p:cNvPr id="107594" name="Line 1098"/>
              <p:cNvSpPr>
                <a:spLocks noChangeShapeType="1"/>
              </p:cNvSpPr>
              <p:nvPr/>
            </p:nvSpPr>
            <p:spPr bwMode="auto">
              <a:xfrm>
                <a:off x="1774" y="3327"/>
                <a:ext cx="21" cy="7"/>
              </a:xfrm>
              <a:prstGeom prst="line">
                <a:avLst/>
              </a:prstGeom>
              <a:noFill/>
              <a:ln w="11113">
                <a:solidFill>
                  <a:srgbClr val="FF0000"/>
                </a:solidFill>
                <a:round/>
                <a:headEnd/>
                <a:tailEnd/>
              </a:ln>
            </p:spPr>
            <p:txBody>
              <a:bodyPr/>
              <a:lstStyle/>
              <a:p>
                <a:endParaRPr lang="it-IT"/>
              </a:p>
            </p:txBody>
          </p:sp>
          <p:sp>
            <p:nvSpPr>
              <p:cNvPr id="107595" name="Line 1099"/>
              <p:cNvSpPr>
                <a:spLocks noChangeShapeType="1"/>
              </p:cNvSpPr>
              <p:nvPr/>
            </p:nvSpPr>
            <p:spPr bwMode="auto">
              <a:xfrm>
                <a:off x="1795" y="3334"/>
                <a:ext cx="22" cy="60"/>
              </a:xfrm>
              <a:prstGeom prst="line">
                <a:avLst/>
              </a:prstGeom>
              <a:noFill/>
              <a:ln w="11113">
                <a:solidFill>
                  <a:srgbClr val="FF0000"/>
                </a:solidFill>
                <a:round/>
                <a:headEnd/>
                <a:tailEnd/>
              </a:ln>
            </p:spPr>
            <p:txBody>
              <a:bodyPr/>
              <a:lstStyle/>
              <a:p>
                <a:endParaRPr lang="it-IT"/>
              </a:p>
            </p:txBody>
          </p:sp>
          <p:sp>
            <p:nvSpPr>
              <p:cNvPr id="107596" name="Line 1100"/>
              <p:cNvSpPr>
                <a:spLocks noChangeShapeType="1"/>
              </p:cNvSpPr>
              <p:nvPr/>
            </p:nvSpPr>
            <p:spPr bwMode="auto">
              <a:xfrm>
                <a:off x="1817" y="3394"/>
                <a:ext cx="21" cy="14"/>
              </a:xfrm>
              <a:prstGeom prst="line">
                <a:avLst/>
              </a:prstGeom>
              <a:noFill/>
              <a:ln w="11113">
                <a:solidFill>
                  <a:srgbClr val="FF0000"/>
                </a:solidFill>
                <a:round/>
                <a:headEnd/>
                <a:tailEnd/>
              </a:ln>
            </p:spPr>
            <p:txBody>
              <a:bodyPr/>
              <a:lstStyle/>
              <a:p>
                <a:endParaRPr lang="it-IT"/>
              </a:p>
            </p:txBody>
          </p:sp>
          <p:sp>
            <p:nvSpPr>
              <p:cNvPr id="107597" name="Line 1101"/>
              <p:cNvSpPr>
                <a:spLocks noChangeShapeType="1"/>
              </p:cNvSpPr>
              <p:nvPr/>
            </p:nvSpPr>
            <p:spPr bwMode="auto">
              <a:xfrm flipV="1">
                <a:off x="1838" y="3394"/>
                <a:ext cx="22" cy="14"/>
              </a:xfrm>
              <a:prstGeom prst="line">
                <a:avLst/>
              </a:prstGeom>
              <a:noFill/>
              <a:ln w="11113">
                <a:solidFill>
                  <a:srgbClr val="FF0000"/>
                </a:solidFill>
                <a:round/>
                <a:headEnd/>
                <a:tailEnd/>
              </a:ln>
            </p:spPr>
            <p:txBody>
              <a:bodyPr/>
              <a:lstStyle/>
              <a:p>
                <a:endParaRPr lang="it-IT"/>
              </a:p>
            </p:txBody>
          </p:sp>
          <p:sp>
            <p:nvSpPr>
              <p:cNvPr id="107598" name="Line 1102"/>
              <p:cNvSpPr>
                <a:spLocks noChangeShapeType="1"/>
              </p:cNvSpPr>
              <p:nvPr/>
            </p:nvSpPr>
            <p:spPr bwMode="auto">
              <a:xfrm flipV="1">
                <a:off x="1860" y="3372"/>
                <a:ext cx="22" cy="22"/>
              </a:xfrm>
              <a:prstGeom prst="line">
                <a:avLst/>
              </a:prstGeom>
              <a:noFill/>
              <a:ln w="11113">
                <a:solidFill>
                  <a:srgbClr val="FF0000"/>
                </a:solidFill>
                <a:round/>
                <a:headEnd/>
                <a:tailEnd/>
              </a:ln>
            </p:spPr>
            <p:txBody>
              <a:bodyPr/>
              <a:lstStyle/>
              <a:p>
                <a:endParaRPr lang="it-IT"/>
              </a:p>
            </p:txBody>
          </p:sp>
          <p:sp>
            <p:nvSpPr>
              <p:cNvPr id="107599" name="Line 1103"/>
              <p:cNvSpPr>
                <a:spLocks noChangeShapeType="1"/>
              </p:cNvSpPr>
              <p:nvPr/>
            </p:nvSpPr>
            <p:spPr bwMode="auto">
              <a:xfrm flipV="1">
                <a:off x="1882" y="3363"/>
                <a:ext cx="21" cy="9"/>
              </a:xfrm>
              <a:prstGeom prst="line">
                <a:avLst/>
              </a:prstGeom>
              <a:noFill/>
              <a:ln w="11113">
                <a:solidFill>
                  <a:srgbClr val="FF0000"/>
                </a:solidFill>
                <a:round/>
                <a:headEnd/>
                <a:tailEnd/>
              </a:ln>
            </p:spPr>
            <p:txBody>
              <a:bodyPr/>
              <a:lstStyle/>
              <a:p>
                <a:endParaRPr lang="it-IT"/>
              </a:p>
            </p:txBody>
          </p:sp>
          <p:sp>
            <p:nvSpPr>
              <p:cNvPr id="107600" name="Line 1104"/>
              <p:cNvSpPr>
                <a:spLocks noChangeShapeType="1"/>
              </p:cNvSpPr>
              <p:nvPr/>
            </p:nvSpPr>
            <p:spPr bwMode="auto">
              <a:xfrm flipV="1">
                <a:off x="1903" y="3352"/>
                <a:ext cx="22" cy="11"/>
              </a:xfrm>
              <a:prstGeom prst="line">
                <a:avLst/>
              </a:prstGeom>
              <a:noFill/>
              <a:ln w="11113">
                <a:solidFill>
                  <a:srgbClr val="FF0000"/>
                </a:solidFill>
                <a:round/>
                <a:headEnd/>
                <a:tailEnd/>
              </a:ln>
            </p:spPr>
            <p:txBody>
              <a:bodyPr/>
              <a:lstStyle/>
              <a:p>
                <a:endParaRPr lang="it-IT"/>
              </a:p>
            </p:txBody>
          </p:sp>
          <p:sp>
            <p:nvSpPr>
              <p:cNvPr id="107601" name="Line 1105"/>
              <p:cNvSpPr>
                <a:spLocks noChangeShapeType="1"/>
              </p:cNvSpPr>
              <p:nvPr/>
            </p:nvSpPr>
            <p:spPr bwMode="auto">
              <a:xfrm>
                <a:off x="1925" y="3352"/>
                <a:ext cx="22" cy="24"/>
              </a:xfrm>
              <a:prstGeom prst="line">
                <a:avLst/>
              </a:prstGeom>
              <a:noFill/>
              <a:ln w="11113">
                <a:solidFill>
                  <a:srgbClr val="FF0000"/>
                </a:solidFill>
                <a:round/>
                <a:headEnd/>
                <a:tailEnd/>
              </a:ln>
            </p:spPr>
            <p:txBody>
              <a:bodyPr/>
              <a:lstStyle/>
              <a:p>
                <a:endParaRPr lang="it-IT"/>
              </a:p>
            </p:txBody>
          </p:sp>
          <p:sp>
            <p:nvSpPr>
              <p:cNvPr id="107602" name="Line 1106"/>
              <p:cNvSpPr>
                <a:spLocks noChangeShapeType="1"/>
              </p:cNvSpPr>
              <p:nvPr/>
            </p:nvSpPr>
            <p:spPr bwMode="auto">
              <a:xfrm flipV="1">
                <a:off x="1947" y="3365"/>
                <a:ext cx="21" cy="11"/>
              </a:xfrm>
              <a:prstGeom prst="line">
                <a:avLst/>
              </a:prstGeom>
              <a:noFill/>
              <a:ln w="11113">
                <a:solidFill>
                  <a:srgbClr val="FF0000"/>
                </a:solidFill>
                <a:round/>
                <a:headEnd/>
                <a:tailEnd/>
              </a:ln>
            </p:spPr>
            <p:txBody>
              <a:bodyPr/>
              <a:lstStyle/>
              <a:p>
                <a:endParaRPr lang="it-IT"/>
              </a:p>
            </p:txBody>
          </p:sp>
          <p:sp>
            <p:nvSpPr>
              <p:cNvPr id="107603" name="Line 1107"/>
              <p:cNvSpPr>
                <a:spLocks noChangeShapeType="1"/>
              </p:cNvSpPr>
              <p:nvPr/>
            </p:nvSpPr>
            <p:spPr bwMode="auto">
              <a:xfrm flipV="1">
                <a:off x="1968" y="3325"/>
                <a:ext cx="22" cy="40"/>
              </a:xfrm>
              <a:prstGeom prst="line">
                <a:avLst/>
              </a:prstGeom>
              <a:noFill/>
              <a:ln w="11113">
                <a:solidFill>
                  <a:srgbClr val="FF0000"/>
                </a:solidFill>
                <a:round/>
                <a:headEnd/>
                <a:tailEnd/>
              </a:ln>
            </p:spPr>
            <p:txBody>
              <a:bodyPr/>
              <a:lstStyle/>
              <a:p>
                <a:endParaRPr lang="it-IT"/>
              </a:p>
            </p:txBody>
          </p:sp>
          <p:sp>
            <p:nvSpPr>
              <p:cNvPr id="107604" name="Line 1108"/>
              <p:cNvSpPr>
                <a:spLocks noChangeShapeType="1"/>
              </p:cNvSpPr>
              <p:nvPr/>
            </p:nvSpPr>
            <p:spPr bwMode="auto">
              <a:xfrm>
                <a:off x="1990" y="3325"/>
                <a:ext cx="21" cy="29"/>
              </a:xfrm>
              <a:prstGeom prst="line">
                <a:avLst/>
              </a:prstGeom>
              <a:noFill/>
              <a:ln w="11113">
                <a:solidFill>
                  <a:srgbClr val="FF0000"/>
                </a:solidFill>
                <a:round/>
                <a:headEnd/>
                <a:tailEnd/>
              </a:ln>
            </p:spPr>
            <p:txBody>
              <a:bodyPr/>
              <a:lstStyle/>
              <a:p>
                <a:endParaRPr lang="it-IT"/>
              </a:p>
            </p:txBody>
          </p:sp>
          <p:sp>
            <p:nvSpPr>
              <p:cNvPr id="107605" name="Line 1109"/>
              <p:cNvSpPr>
                <a:spLocks noChangeShapeType="1"/>
              </p:cNvSpPr>
              <p:nvPr/>
            </p:nvSpPr>
            <p:spPr bwMode="auto">
              <a:xfrm flipV="1">
                <a:off x="2011" y="3329"/>
                <a:ext cx="22" cy="25"/>
              </a:xfrm>
              <a:prstGeom prst="line">
                <a:avLst/>
              </a:prstGeom>
              <a:noFill/>
              <a:ln w="11113">
                <a:solidFill>
                  <a:srgbClr val="FF0000"/>
                </a:solidFill>
                <a:round/>
                <a:headEnd/>
                <a:tailEnd/>
              </a:ln>
            </p:spPr>
            <p:txBody>
              <a:bodyPr/>
              <a:lstStyle/>
              <a:p>
                <a:endParaRPr lang="it-IT"/>
              </a:p>
            </p:txBody>
          </p:sp>
          <p:sp>
            <p:nvSpPr>
              <p:cNvPr id="107606" name="Line 1110"/>
              <p:cNvSpPr>
                <a:spLocks noChangeShapeType="1"/>
              </p:cNvSpPr>
              <p:nvPr/>
            </p:nvSpPr>
            <p:spPr bwMode="auto">
              <a:xfrm>
                <a:off x="2033" y="3329"/>
                <a:ext cx="22" cy="25"/>
              </a:xfrm>
              <a:prstGeom prst="line">
                <a:avLst/>
              </a:prstGeom>
              <a:noFill/>
              <a:ln w="11113">
                <a:solidFill>
                  <a:srgbClr val="FF0000"/>
                </a:solidFill>
                <a:round/>
                <a:headEnd/>
                <a:tailEnd/>
              </a:ln>
            </p:spPr>
            <p:txBody>
              <a:bodyPr/>
              <a:lstStyle/>
              <a:p>
                <a:endParaRPr lang="it-IT"/>
              </a:p>
            </p:txBody>
          </p:sp>
          <p:sp>
            <p:nvSpPr>
              <p:cNvPr id="107607" name="Line 1111"/>
              <p:cNvSpPr>
                <a:spLocks noChangeShapeType="1"/>
              </p:cNvSpPr>
              <p:nvPr/>
            </p:nvSpPr>
            <p:spPr bwMode="auto">
              <a:xfrm flipV="1">
                <a:off x="2055" y="3347"/>
                <a:ext cx="21" cy="7"/>
              </a:xfrm>
              <a:prstGeom prst="line">
                <a:avLst/>
              </a:prstGeom>
              <a:noFill/>
              <a:ln w="11113">
                <a:solidFill>
                  <a:srgbClr val="FF0000"/>
                </a:solidFill>
                <a:round/>
                <a:headEnd/>
                <a:tailEnd/>
              </a:ln>
            </p:spPr>
            <p:txBody>
              <a:bodyPr/>
              <a:lstStyle/>
              <a:p>
                <a:endParaRPr lang="it-IT"/>
              </a:p>
            </p:txBody>
          </p:sp>
          <p:sp>
            <p:nvSpPr>
              <p:cNvPr id="107608" name="Line 1112"/>
              <p:cNvSpPr>
                <a:spLocks noChangeShapeType="1"/>
              </p:cNvSpPr>
              <p:nvPr/>
            </p:nvSpPr>
            <p:spPr bwMode="auto">
              <a:xfrm flipV="1">
                <a:off x="2076" y="3325"/>
                <a:ext cx="22" cy="22"/>
              </a:xfrm>
              <a:prstGeom prst="line">
                <a:avLst/>
              </a:prstGeom>
              <a:noFill/>
              <a:ln w="11113">
                <a:solidFill>
                  <a:srgbClr val="FF0000"/>
                </a:solidFill>
                <a:round/>
                <a:headEnd/>
                <a:tailEnd/>
              </a:ln>
            </p:spPr>
            <p:txBody>
              <a:bodyPr/>
              <a:lstStyle/>
              <a:p>
                <a:endParaRPr lang="it-IT"/>
              </a:p>
            </p:txBody>
          </p:sp>
          <p:sp>
            <p:nvSpPr>
              <p:cNvPr id="107609" name="Line 1113"/>
              <p:cNvSpPr>
                <a:spLocks noChangeShapeType="1"/>
              </p:cNvSpPr>
              <p:nvPr/>
            </p:nvSpPr>
            <p:spPr bwMode="auto">
              <a:xfrm flipV="1">
                <a:off x="2098" y="3320"/>
                <a:ext cx="22" cy="5"/>
              </a:xfrm>
              <a:prstGeom prst="line">
                <a:avLst/>
              </a:prstGeom>
              <a:noFill/>
              <a:ln w="11113">
                <a:solidFill>
                  <a:srgbClr val="FF0000"/>
                </a:solidFill>
                <a:round/>
                <a:headEnd/>
                <a:tailEnd/>
              </a:ln>
            </p:spPr>
            <p:txBody>
              <a:bodyPr/>
              <a:lstStyle/>
              <a:p>
                <a:endParaRPr lang="it-IT"/>
              </a:p>
            </p:txBody>
          </p:sp>
          <p:sp>
            <p:nvSpPr>
              <p:cNvPr id="107610" name="Line 1114"/>
              <p:cNvSpPr>
                <a:spLocks noChangeShapeType="1"/>
              </p:cNvSpPr>
              <p:nvPr/>
            </p:nvSpPr>
            <p:spPr bwMode="auto">
              <a:xfrm flipV="1">
                <a:off x="2120" y="3316"/>
                <a:ext cx="21" cy="4"/>
              </a:xfrm>
              <a:prstGeom prst="line">
                <a:avLst/>
              </a:prstGeom>
              <a:noFill/>
              <a:ln w="11113">
                <a:solidFill>
                  <a:srgbClr val="FF0000"/>
                </a:solidFill>
                <a:round/>
                <a:headEnd/>
                <a:tailEnd/>
              </a:ln>
            </p:spPr>
            <p:txBody>
              <a:bodyPr/>
              <a:lstStyle/>
              <a:p>
                <a:endParaRPr lang="it-IT"/>
              </a:p>
            </p:txBody>
          </p:sp>
          <p:sp>
            <p:nvSpPr>
              <p:cNvPr id="107611" name="Line 1115"/>
              <p:cNvSpPr>
                <a:spLocks noChangeShapeType="1"/>
              </p:cNvSpPr>
              <p:nvPr/>
            </p:nvSpPr>
            <p:spPr bwMode="auto">
              <a:xfrm flipV="1">
                <a:off x="2141" y="3278"/>
                <a:ext cx="22" cy="38"/>
              </a:xfrm>
              <a:prstGeom prst="line">
                <a:avLst/>
              </a:prstGeom>
              <a:noFill/>
              <a:ln w="11113">
                <a:solidFill>
                  <a:srgbClr val="FF0000"/>
                </a:solidFill>
                <a:round/>
                <a:headEnd/>
                <a:tailEnd/>
              </a:ln>
            </p:spPr>
            <p:txBody>
              <a:bodyPr/>
              <a:lstStyle/>
              <a:p>
                <a:endParaRPr lang="it-IT"/>
              </a:p>
            </p:txBody>
          </p:sp>
          <p:sp>
            <p:nvSpPr>
              <p:cNvPr id="107612" name="Line 1116"/>
              <p:cNvSpPr>
                <a:spLocks noChangeShapeType="1"/>
              </p:cNvSpPr>
              <p:nvPr/>
            </p:nvSpPr>
            <p:spPr bwMode="auto">
              <a:xfrm>
                <a:off x="2163" y="3278"/>
                <a:ext cx="21" cy="18"/>
              </a:xfrm>
              <a:prstGeom prst="line">
                <a:avLst/>
              </a:prstGeom>
              <a:noFill/>
              <a:ln w="11113">
                <a:solidFill>
                  <a:srgbClr val="FF0000"/>
                </a:solidFill>
                <a:round/>
                <a:headEnd/>
                <a:tailEnd/>
              </a:ln>
            </p:spPr>
            <p:txBody>
              <a:bodyPr/>
              <a:lstStyle/>
              <a:p>
                <a:endParaRPr lang="it-IT"/>
              </a:p>
            </p:txBody>
          </p:sp>
          <p:sp>
            <p:nvSpPr>
              <p:cNvPr id="107613" name="Line 1117"/>
              <p:cNvSpPr>
                <a:spLocks noChangeShapeType="1"/>
              </p:cNvSpPr>
              <p:nvPr/>
            </p:nvSpPr>
            <p:spPr bwMode="auto">
              <a:xfrm flipV="1">
                <a:off x="2184" y="3289"/>
                <a:ext cx="22" cy="7"/>
              </a:xfrm>
              <a:prstGeom prst="line">
                <a:avLst/>
              </a:prstGeom>
              <a:noFill/>
              <a:ln w="11113">
                <a:solidFill>
                  <a:srgbClr val="FF0000"/>
                </a:solidFill>
                <a:round/>
                <a:headEnd/>
                <a:tailEnd/>
              </a:ln>
            </p:spPr>
            <p:txBody>
              <a:bodyPr/>
              <a:lstStyle/>
              <a:p>
                <a:endParaRPr lang="it-IT"/>
              </a:p>
            </p:txBody>
          </p:sp>
          <p:sp>
            <p:nvSpPr>
              <p:cNvPr id="107614" name="Line 1118"/>
              <p:cNvSpPr>
                <a:spLocks noChangeShapeType="1"/>
              </p:cNvSpPr>
              <p:nvPr/>
            </p:nvSpPr>
            <p:spPr bwMode="auto">
              <a:xfrm>
                <a:off x="2206" y="3289"/>
                <a:ext cx="22" cy="1"/>
              </a:xfrm>
              <a:prstGeom prst="line">
                <a:avLst/>
              </a:prstGeom>
              <a:noFill/>
              <a:ln w="11113">
                <a:solidFill>
                  <a:srgbClr val="FF0000"/>
                </a:solidFill>
                <a:round/>
                <a:headEnd/>
                <a:tailEnd/>
              </a:ln>
            </p:spPr>
            <p:txBody>
              <a:bodyPr/>
              <a:lstStyle/>
              <a:p>
                <a:endParaRPr lang="it-IT"/>
              </a:p>
            </p:txBody>
          </p:sp>
          <p:sp>
            <p:nvSpPr>
              <p:cNvPr id="107615" name="Line 1119"/>
              <p:cNvSpPr>
                <a:spLocks noChangeShapeType="1"/>
              </p:cNvSpPr>
              <p:nvPr/>
            </p:nvSpPr>
            <p:spPr bwMode="auto">
              <a:xfrm>
                <a:off x="2228" y="3289"/>
                <a:ext cx="21" cy="4"/>
              </a:xfrm>
              <a:prstGeom prst="line">
                <a:avLst/>
              </a:prstGeom>
              <a:noFill/>
              <a:ln w="11113">
                <a:solidFill>
                  <a:srgbClr val="FF0000"/>
                </a:solidFill>
                <a:round/>
                <a:headEnd/>
                <a:tailEnd/>
              </a:ln>
            </p:spPr>
            <p:txBody>
              <a:bodyPr/>
              <a:lstStyle/>
              <a:p>
                <a:endParaRPr lang="it-IT"/>
              </a:p>
            </p:txBody>
          </p:sp>
          <p:sp>
            <p:nvSpPr>
              <p:cNvPr id="107616" name="Line 1120"/>
              <p:cNvSpPr>
                <a:spLocks noChangeShapeType="1"/>
              </p:cNvSpPr>
              <p:nvPr/>
            </p:nvSpPr>
            <p:spPr bwMode="auto">
              <a:xfrm>
                <a:off x="2249" y="3293"/>
                <a:ext cx="22" cy="7"/>
              </a:xfrm>
              <a:prstGeom prst="line">
                <a:avLst/>
              </a:prstGeom>
              <a:noFill/>
              <a:ln w="11113">
                <a:solidFill>
                  <a:srgbClr val="FF0000"/>
                </a:solidFill>
                <a:round/>
                <a:headEnd/>
                <a:tailEnd/>
              </a:ln>
            </p:spPr>
            <p:txBody>
              <a:bodyPr/>
              <a:lstStyle/>
              <a:p>
                <a:endParaRPr lang="it-IT"/>
              </a:p>
            </p:txBody>
          </p:sp>
          <p:sp>
            <p:nvSpPr>
              <p:cNvPr id="107617" name="Line 1121"/>
              <p:cNvSpPr>
                <a:spLocks noChangeShapeType="1"/>
              </p:cNvSpPr>
              <p:nvPr/>
            </p:nvSpPr>
            <p:spPr bwMode="auto">
              <a:xfrm flipV="1">
                <a:off x="2271" y="3298"/>
                <a:ext cx="22" cy="2"/>
              </a:xfrm>
              <a:prstGeom prst="line">
                <a:avLst/>
              </a:prstGeom>
              <a:noFill/>
              <a:ln w="11113">
                <a:solidFill>
                  <a:srgbClr val="FF0000"/>
                </a:solidFill>
                <a:round/>
                <a:headEnd/>
                <a:tailEnd/>
              </a:ln>
            </p:spPr>
            <p:txBody>
              <a:bodyPr/>
              <a:lstStyle/>
              <a:p>
                <a:endParaRPr lang="it-IT"/>
              </a:p>
            </p:txBody>
          </p:sp>
          <p:sp>
            <p:nvSpPr>
              <p:cNvPr id="107618" name="Line 1122"/>
              <p:cNvSpPr>
                <a:spLocks noChangeShapeType="1"/>
              </p:cNvSpPr>
              <p:nvPr/>
            </p:nvSpPr>
            <p:spPr bwMode="auto">
              <a:xfrm>
                <a:off x="2293" y="3298"/>
                <a:ext cx="21" cy="1"/>
              </a:xfrm>
              <a:prstGeom prst="line">
                <a:avLst/>
              </a:prstGeom>
              <a:noFill/>
              <a:ln w="11113">
                <a:solidFill>
                  <a:srgbClr val="FF0000"/>
                </a:solidFill>
                <a:round/>
                <a:headEnd/>
                <a:tailEnd/>
              </a:ln>
            </p:spPr>
            <p:txBody>
              <a:bodyPr/>
              <a:lstStyle/>
              <a:p>
                <a:endParaRPr lang="it-IT"/>
              </a:p>
            </p:txBody>
          </p:sp>
          <p:sp>
            <p:nvSpPr>
              <p:cNvPr id="107619" name="Line 1123"/>
              <p:cNvSpPr>
                <a:spLocks noChangeShapeType="1"/>
              </p:cNvSpPr>
              <p:nvPr/>
            </p:nvSpPr>
            <p:spPr bwMode="auto">
              <a:xfrm>
                <a:off x="2314" y="3298"/>
                <a:ext cx="22" cy="22"/>
              </a:xfrm>
              <a:prstGeom prst="line">
                <a:avLst/>
              </a:prstGeom>
              <a:noFill/>
              <a:ln w="11113">
                <a:solidFill>
                  <a:srgbClr val="FF0000"/>
                </a:solidFill>
                <a:round/>
                <a:headEnd/>
                <a:tailEnd/>
              </a:ln>
            </p:spPr>
            <p:txBody>
              <a:bodyPr/>
              <a:lstStyle/>
              <a:p>
                <a:endParaRPr lang="it-IT"/>
              </a:p>
            </p:txBody>
          </p:sp>
          <p:sp>
            <p:nvSpPr>
              <p:cNvPr id="107620" name="Line 1124"/>
              <p:cNvSpPr>
                <a:spLocks noChangeShapeType="1"/>
              </p:cNvSpPr>
              <p:nvPr/>
            </p:nvSpPr>
            <p:spPr bwMode="auto">
              <a:xfrm flipV="1">
                <a:off x="2336" y="3307"/>
                <a:ext cx="22" cy="13"/>
              </a:xfrm>
              <a:prstGeom prst="line">
                <a:avLst/>
              </a:prstGeom>
              <a:noFill/>
              <a:ln w="11113">
                <a:solidFill>
                  <a:srgbClr val="FF0000"/>
                </a:solidFill>
                <a:round/>
                <a:headEnd/>
                <a:tailEnd/>
              </a:ln>
            </p:spPr>
            <p:txBody>
              <a:bodyPr/>
              <a:lstStyle/>
              <a:p>
                <a:endParaRPr lang="it-IT"/>
              </a:p>
            </p:txBody>
          </p:sp>
          <p:sp>
            <p:nvSpPr>
              <p:cNvPr id="107621" name="Line 1125"/>
              <p:cNvSpPr>
                <a:spLocks noChangeShapeType="1"/>
              </p:cNvSpPr>
              <p:nvPr/>
            </p:nvSpPr>
            <p:spPr bwMode="auto">
              <a:xfrm>
                <a:off x="2358" y="3307"/>
                <a:ext cx="21" cy="22"/>
              </a:xfrm>
              <a:prstGeom prst="line">
                <a:avLst/>
              </a:prstGeom>
              <a:noFill/>
              <a:ln w="11113">
                <a:solidFill>
                  <a:srgbClr val="FF0000"/>
                </a:solidFill>
                <a:round/>
                <a:headEnd/>
                <a:tailEnd/>
              </a:ln>
            </p:spPr>
            <p:txBody>
              <a:bodyPr/>
              <a:lstStyle/>
              <a:p>
                <a:endParaRPr lang="it-IT"/>
              </a:p>
            </p:txBody>
          </p:sp>
          <p:sp>
            <p:nvSpPr>
              <p:cNvPr id="107622" name="Line 1126"/>
              <p:cNvSpPr>
                <a:spLocks noChangeShapeType="1"/>
              </p:cNvSpPr>
              <p:nvPr/>
            </p:nvSpPr>
            <p:spPr bwMode="auto">
              <a:xfrm>
                <a:off x="2379" y="3329"/>
                <a:ext cx="24" cy="5"/>
              </a:xfrm>
              <a:prstGeom prst="line">
                <a:avLst/>
              </a:prstGeom>
              <a:noFill/>
              <a:ln w="11113">
                <a:solidFill>
                  <a:srgbClr val="FF0000"/>
                </a:solidFill>
                <a:round/>
                <a:headEnd/>
                <a:tailEnd/>
              </a:ln>
            </p:spPr>
            <p:txBody>
              <a:bodyPr/>
              <a:lstStyle/>
              <a:p>
                <a:endParaRPr lang="it-IT"/>
              </a:p>
            </p:txBody>
          </p:sp>
          <p:sp>
            <p:nvSpPr>
              <p:cNvPr id="107623" name="Line 1127"/>
              <p:cNvSpPr>
                <a:spLocks noChangeShapeType="1"/>
              </p:cNvSpPr>
              <p:nvPr/>
            </p:nvSpPr>
            <p:spPr bwMode="auto">
              <a:xfrm>
                <a:off x="2403" y="3334"/>
                <a:ext cx="21" cy="4"/>
              </a:xfrm>
              <a:prstGeom prst="line">
                <a:avLst/>
              </a:prstGeom>
              <a:noFill/>
              <a:ln w="11113">
                <a:solidFill>
                  <a:srgbClr val="FF0000"/>
                </a:solidFill>
                <a:round/>
                <a:headEnd/>
                <a:tailEnd/>
              </a:ln>
            </p:spPr>
            <p:txBody>
              <a:bodyPr/>
              <a:lstStyle/>
              <a:p>
                <a:endParaRPr lang="it-IT"/>
              </a:p>
            </p:txBody>
          </p:sp>
          <p:sp>
            <p:nvSpPr>
              <p:cNvPr id="107624" name="Line 1128"/>
              <p:cNvSpPr>
                <a:spLocks noChangeShapeType="1"/>
              </p:cNvSpPr>
              <p:nvPr/>
            </p:nvSpPr>
            <p:spPr bwMode="auto">
              <a:xfrm>
                <a:off x="2424" y="3338"/>
                <a:ext cx="22" cy="23"/>
              </a:xfrm>
              <a:prstGeom prst="line">
                <a:avLst/>
              </a:prstGeom>
              <a:noFill/>
              <a:ln w="11113">
                <a:solidFill>
                  <a:srgbClr val="FF0000"/>
                </a:solidFill>
                <a:round/>
                <a:headEnd/>
                <a:tailEnd/>
              </a:ln>
            </p:spPr>
            <p:txBody>
              <a:bodyPr/>
              <a:lstStyle/>
              <a:p>
                <a:endParaRPr lang="it-IT"/>
              </a:p>
            </p:txBody>
          </p:sp>
          <p:sp>
            <p:nvSpPr>
              <p:cNvPr id="107625" name="Line 1129"/>
              <p:cNvSpPr>
                <a:spLocks noChangeShapeType="1"/>
              </p:cNvSpPr>
              <p:nvPr/>
            </p:nvSpPr>
            <p:spPr bwMode="auto">
              <a:xfrm flipV="1">
                <a:off x="2446" y="3343"/>
                <a:ext cx="21" cy="18"/>
              </a:xfrm>
              <a:prstGeom prst="line">
                <a:avLst/>
              </a:prstGeom>
              <a:noFill/>
              <a:ln w="11113">
                <a:solidFill>
                  <a:srgbClr val="FF0000"/>
                </a:solidFill>
                <a:round/>
                <a:headEnd/>
                <a:tailEnd/>
              </a:ln>
            </p:spPr>
            <p:txBody>
              <a:bodyPr/>
              <a:lstStyle/>
              <a:p>
                <a:endParaRPr lang="it-IT"/>
              </a:p>
            </p:txBody>
          </p:sp>
          <p:sp>
            <p:nvSpPr>
              <p:cNvPr id="107626" name="Line 1130"/>
              <p:cNvSpPr>
                <a:spLocks noChangeShapeType="1"/>
              </p:cNvSpPr>
              <p:nvPr/>
            </p:nvSpPr>
            <p:spPr bwMode="auto">
              <a:xfrm>
                <a:off x="2467" y="3343"/>
                <a:ext cx="22" cy="27"/>
              </a:xfrm>
              <a:prstGeom prst="line">
                <a:avLst/>
              </a:prstGeom>
              <a:noFill/>
              <a:ln w="11113">
                <a:solidFill>
                  <a:srgbClr val="FF0000"/>
                </a:solidFill>
                <a:round/>
                <a:headEnd/>
                <a:tailEnd/>
              </a:ln>
            </p:spPr>
            <p:txBody>
              <a:bodyPr/>
              <a:lstStyle/>
              <a:p>
                <a:endParaRPr lang="it-IT"/>
              </a:p>
            </p:txBody>
          </p:sp>
          <p:sp>
            <p:nvSpPr>
              <p:cNvPr id="107627" name="Line 1131"/>
              <p:cNvSpPr>
                <a:spLocks noChangeShapeType="1"/>
              </p:cNvSpPr>
              <p:nvPr/>
            </p:nvSpPr>
            <p:spPr bwMode="auto">
              <a:xfrm>
                <a:off x="2489" y="3370"/>
                <a:ext cx="22" cy="4"/>
              </a:xfrm>
              <a:prstGeom prst="line">
                <a:avLst/>
              </a:prstGeom>
              <a:noFill/>
              <a:ln w="11113">
                <a:solidFill>
                  <a:srgbClr val="FF0000"/>
                </a:solidFill>
                <a:round/>
                <a:headEnd/>
                <a:tailEnd/>
              </a:ln>
            </p:spPr>
            <p:txBody>
              <a:bodyPr/>
              <a:lstStyle/>
              <a:p>
                <a:endParaRPr lang="it-IT"/>
              </a:p>
            </p:txBody>
          </p:sp>
          <p:sp>
            <p:nvSpPr>
              <p:cNvPr id="107628" name="Line 1132"/>
              <p:cNvSpPr>
                <a:spLocks noChangeShapeType="1"/>
              </p:cNvSpPr>
              <p:nvPr/>
            </p:nvSpPr>
            <p:spPr bwMode="auto">
              <a:xfrm>
                <a:off x="2511" y="3374"/>
                <a:ext cx="21" cy="11"/>
              </a:xfrm>
              <a:prstGeom prst="line">
                <a:avLst/>
              </a:prstGeom>
              <a:noFill/>
              <a:ln w="11113">
                <a:solidFill>
                  <a:srgbClr val="FF0000"/>
                </a:solidFill>
                <a:round/>
                <a:headEnd/>
                <a:tailEnd/>
              </a:ln>
            </p:spPr>
            <p:txBody>
              <a:bodyPr/>
              <a:lstStyle/>
              <a:p>
                <a:endParaRPr lang="it-IT"/>
              </a:p>
            </p:txBody>
          </p:sp>
          <p:sp>
            <p:nvSpPr>
              <p:cNvPr id="107629" name="Line 1133"/>
              <p:cNvSpPr>
                <a:spLocks noChangeShapeType="1"/>
              </p:cNvSpPr>
              <p:nvPr/>
            </p:nvSpPr>
            <p:spPr bwMode="auto">
              <a:xfrm>
                <a:off x="2532" y="3385"/>
                <a:ext cx="22" cy="9"/>
              </a:xfrm>
              <a:prstGeom prst="line">
                <a:avLst/>
              </a:prstGeom>
              <a:noFill/>
              <a:ln w="11113">
                <a:solidFill>
                  <a:srgbClr val="FF0000"/>
                </a:solidFill>
                <a:round/>
                <a:headEnd/>
                <a:tailEnd/>
              </a:ln>
            </p:spPr>
            <p:txBody>
              <a:bodyPr/>
              <a:lstStyle/>
              <a:p>
                <a:endParaRPr lang="it-IT"/>
              </a:p>
            </p:txBody>
          </p:sp>
          <p:sp>
            <p:nvSpPr>
              <p:cNvPr id="107630" name="Line 1134"/>
              <p:cNvSpPr>
                <a:spLocks noChangeShapeType="1"/>
              </p:cNvSpPr>
              <p:nvPr/>
            </p:nvSpPr>
            <p:spPr bwMode="auto">
              <a:xfrm>
                <a:off x="2554" y="3394"/>
                <a:ext cx="22" cy="3"/>
              </a:xfrm>
              <a:prstGeom prst="line">
                <a:avLst/>
              </a:prstGeom>
              <a:noFill/>
              <a:ln w="11113">
                <a:solidFill>
                  <a:srgbClr val="FF0000"/>
                </a:solidFill>
                <a:round/>
                <a:headEnd/>
                <a:tailEnd/>
              </a:ln>
            </p:spPr>
            <p:txBody>
              <a:bodyPr/>
              <a:lstStyle/>
              <a:p>
                <a:endParaRPr lang="it-IT"/>
              </a:p>
            </p:txBody>
          </p:sp>
          <p:sp>
            <p:nvSpPr>
              <p:cNvPr id="107631" name="Line 1135"/>
              <p:cNvSpPr>
                <a:spLocks noChangeShapeType="1"/>
              </p:cNvSpPr>
              <p:nvPr/>
            </p:nvSpPr>
            <p:spPr bwMode="auto">
              <a:xfrm>
                <a:off x="2576" y="3397"/>
                <a:ext cx="21" cy="15"/>
              </a:xfrm>
              <a:prstGeom prst="line">
                <a:avLst/>
              </a:prstGeom>
              <a:noFill/>
              <a:ln w="11113">
                <a:solidFill>
                  <a:srgbClr val="FF0000"/>
                </a:solidFill>
                <a:round/>
                <a:headEnd/>
                <a:tailEnd/>
              </a:ln>
            </p:spPr>
            <p:txBody>
              <a:bodyPr/>
              <a:lstStyle/>
              <a:p>
                <a:endParaRPr lang="it-IT"/>
              </a:p>
            </p:txBody>
          </p:sp>
          <p:sp>
            <p:nvSpPr>
              <p:cNvPr id="107632" name="Line 1136"/>
              <p:cNvSpPr>
                <a:spLocks noChangeShapeType="1"/>
              </p:cNvSpPr>
              <p:nvPr/>
            </p:nvSpPr>
            <p:spPr bwMode="auto">
              <a:xfrm>
                <a:off x="2597" y="3412"/>
                <a:ext cx="22" cy="2"/>
              </a:xfrm>
              <a:prstGeom prst="line">
                <a:avLst/>
              </a:prstGeom>
              <a:noFill/>
              <a:ln w="11113">
                <a:solidFill>
                  <a:srgbClr val="FF0000"/>
                </a:solidFill>
                <a:round/>
                <a:headEnd/>
                <a:tailEnd/>
              </a:ln>
            </p:spPr>
            <p:txBody>
              <a:bodyPr/>
              <a:lstStyle/>
              <a:p>
                <a:endParaRPr lang="it-IT"/>
              </a:p>
            </p:txBody>
          </p:sp>
          <p:sp>
            <p:nvSpPr>
              <p:cNvPr id="107633" name="Line 1137"/>
              <p:cNvSpPr>
                <a:spLocks noChangeShapeType="1"/>
              </p:cNvSpPr>
              <p:nvPr/>
            </p:nvSpPr>
            <p:spPr bwMode="auto">
              <a:xfrm>
                <a:off x="2619" y="3414"/>
                <a:ext cx="22" cy="7"/>
              </a:xfrm>
              <a:prstGeom prst="line">
                <a:avLst/>
              </a:prstGeom>
              <a:noFill/>
              <a:ln w="11113">
                <a:solidFill>
                  <a:srgbClr val="FF0000"/>
                </a:solidFill>
                <a:round/>
                <a:headEnd/>
                <a:tailEnd/>
              </a:ln>
            </p:spPr>
            <p:txBody>
              <a:bodyPr/>
              <a:lstStyle/>
              <a:p>
                <a:endParaRPr lang="it-IT"/>
              </a:p>
            </p:txBody>
          </p:sp>
          <p:sp>
            <p:nvSpPr>
              <p:cNvPr id="107634" name="Line 1138"/>
              <p:cNvSpPr>
                <a:spLocks noChangeShapeType="1"/>
              </p:cNvSpPr>
              <p:nvPr/>
            </p:nvSpPr>
            <p:spPr bwMode="auto">
              <a:xfrm>
                <a:off x="2641" y="3421"/>
                <a:ext cx="21" cy="14"/>
              </a:xfrm>
              <a:prstGeom prst="line">
                <a:avLst/>
              </a:prstGeom>
              <a:noFill/>
              <a:ln w="11113">
                <a:solidFill>
                  <a:srgbClr val="FF0000"/>
                </a:solidFill>
                <a:round/>
                <a:headEnd/>
                <a:tailEnd/>
              </a:ln>
            </p:spPr>
            <p:txBody>
              <a:bodyPr/>
              <a:lstStyle/>
              <a:p>
                <a:endParaRPr lang="it-IT"/>
              </a:p>
            </p:txBody>
          </p:sp>
          <p:sp>
            <p:nvSpPr>
              <p:cNvPr id="107635" name="Line 1139"/>
              <p:cNvSpPr>
                <a:spLocks noChangeShapeType="1"/>
              </p:cNvSpPr>
              <p:nvPr/>
            </p:nvSpPr>
            <p:spPr bwMode="auto">
              <a:xfrm flipV="1">
                <a:off x="2662" y="3428"/>
                <a:ext cx="22" cy="7"/>
              </a:xfrm>
              <a:prstGeom prst="line">
                <a:avLst/>
              </a:prstGeom>
              <a:noFill/>
              <a:ln w="11113">
                <a:solidFill>
                  <a:srgbClr val="FF0000"/>
                </a:solidFill>
                <a:round/>
                <a:headEnd/>
                <a:tailEnd/>
              </a:ln>
            </p:spPr>
            <p:txBody>
              <a:bodyPr/>
              <a:lstStyle/>
              <a:p>
                <a:endParaRPr lang="it-IT"/>
              </a:p>
            </p:txBody>
          </p:sp>
          <p:sp>
            <p:nvSpPr>
              <p:cNvPr id="107636" name="Line 1140"/>
              <p:cNvSpPr>
                <a:spLocks noChangeShapeType="1"/>
              </p:cNvSpPr>
              <p:nvPr/>
            </p:nvSpPr>
            <p:spPr bwMode="auto">
              <a:xfrm>
                <a:off x="2684" y="3428"/>
                <a:ext cx="21" cy="9"/>
              </a:xfrm>
              <a:prstGeom prst="line">
                <a:avLst/>
              </a:prstGeom>
              <a:noFill/>
              <a:ln w="11113">
                <a:solidFill>
                  <a:srgbClr val="FF0000"/>
                </a:solidFill>
                <a:round/>
                <a:headEnd/>
                <a:tailEnd/>
              </a:ln>
            </p:spPr>
            <p:txBody>
              <a:bodyPr/>
              <a:lstStyle/>
              <a:p>
                <a:endParaRPr lang="it-IT"/>
              </a:p>
            </p:txBody>
          </p:sp>
          <p:sp>
            <p:nvSpPr>
              <p:cNvPr id="107637" name="Line 1141"/>
              <p:cNvSpPr>
                <a:spLocks noChangeShapeType="1"/>
              </p:cNvSpPr>
              <p:nvPr/>
            </p:nvSpPr>
            <p:spPr bwMode="auto">
              <a:xfrm>
                <a:off x="2705" y="3437"/>
                <a:ext cx="22" cy="1"/>
              </a:xfrm>
              <a:prstGeom prst="line">
                <a:avLst/>
              </a:prstGeom>
              <a:noFill/>
              <a:ln w="11113">
                <a:solidFill>
                  <a:srgbClr val="FF0000"/>
                </a:solidFill>
                <a:round/>
                <a:headEnd/>
                <a:tailEnd/>
              </a:ln>
            </p:spPr>
            <p:txBody>
              <a:bodyPr/>
              <a:lstStyle/>
              <a:p>
                <a:endParaRPr lang="it-IT"/>
              </a:p>
            </p:txBody>
          </p:sp>
          <p:sp>
            <p:nvSpPr>
              <p:cNvPr id="107638" name="Line 1142"/>
              <p:cNvSpPr>
                <a:spLocks noChangeShapeType="1"/>
              </p:cNvSpPr>
              <p:nvPr/>
            </p:nvSpPr>
            <p:spPr bwMode="auto">
              <a:xfrm>
                <a:off x="2727" y="3437"/>
                <a:ext cx="22" cy="18"/>
              </a:xfrm>
              <a:prstGeom prst="line">
                <a:avLst/>
              </a:prstGeom>
              <a:noFill/>
              <a:ln w="11113">
                <a:solidFill>
                  <a:srgbClr val="FF0000"/>
                </a:solidFill>
                <a:round/>
                <a:headEnd/>
                <a:tailEnd/>
              </a:ln>
            </p:spPr>
            <p:txBody>
              <a:bodyPr/>
              <a:lstStyle/>
              <a:p>
                <a:endParaRPr lang="it-IT"/>
              </a:p>
            </p:txBody>
          </p:sp>
          <p:sp>
            <p:nvSpPr>
              <p:cNvPr id="107639" name="Line 1143"/>
              <p:cNvSpPr>
                <a:spLocks noChangeShapeType="1"/>
              </p:cNvSpPr>
              <p:nvPr/>
            </p:nvSpPr>
            <p:spPr bwMode="auto">
              <a:xfrm>
                <a:off x="2749" y="3455"/>
                <a:ext cx="21" cy="2"/>
              </a:xfrm>
              <a:prstGeom prst="line">
                <a:avLst/>
              </a:prstGeom>
              <a:noFill/>
              <a:ln w="11113">
                <a:solidFill>
                  <a:srgbClr val="FF0000"/>
                </a:solidFill>
                <a:round/>
                <a:headEnd/>
                <a:tailEnd/>
              </a:ln>
            </p:spPr>
            <p:txBody>
              <a:bodyPr/>
              <a:lstStyle/>
              <a:p>
                <a:endParaRPr lang="it-IT"/>
              </a:p>
            </p:txBody>
          </p:sp>
          <p:sp>
            <p:nvSpPr>
              <p:cNvPr id="107640" name="Line 1144"/>
              <p:cNvSpPr>
                <a:spLocks noChangeShapeType="1"/>
              </p:cNvSpPr>
              <p:nvPr/>
            </p:nvSpPr>
            <p:spPr bwMode="auto">
              <a:xfrm>
                <a:off x="2770" y="3457"/>
                <a:ext cx="22" cy="9"/>
              </a:xfrm>
              <a:prstGeom prst="line">
                <a:avLst/>
              </a:prstGeom>
              <a:noFill/>
              <a:ln w="11113">
                <a:solidFill>
                  <a:srgbClr val="FF0000"/>
                </a:solidFill>
                <a:round/>
                <a:headEnd/>
                <a:tailEnd/>
              </a:ln>
            </p:spPr>
            <p:txBody>
              <a:bodyPr/>
              <a:lstStyle/>
              <a:p>
                <a:endParaRPr lang="it-IT"/>
              </a:p>
            </p:txBody>
          </p:sp>
          <p:sp>
            <p:nvSpPr>
              <p:cNvPr id="107641" name="Line 1145"/>
              <p:cNvSpPr>
                <a:spLocks noChangeShapeType="1"/>
              </p:cNvSpPr>
              <p:nvPr/>
            </p:nvSpPr>
            <p:spPr bwMode="auto">
              <a:xfrm>
                <a:off x="2792" y="3466"/>
                <a:ext cx="22" cy="2"/>
              </a:xfrm>
              <a:prstGeom prst="line">
                <a:avLst/>
              </a:prstGeom>
              <a:noFill/>
              <a:ln w="11113">
                <a:solidFill>
                  <a:srgbClr val="FF0000"/>
                </a:solidFill>
                <a:round/>
                <a:headEnd/>
                <a:tailEnd/>
              </a:ln>
            </p:spPr>
            <p:txBody>
              <a:bodyPr/>
              <a:lstStyle/>
              <a:p>
                <a:endParaRPr lang="it-IT"/>
              </a:p>
            </p:txBody>
          </p:sp>
          <p:sp>
            <p:nvSpPr>
              <p:cNvPr id="107642" name="Line 1146"/>
              <p:cNvSpPr>
                <a:spLocks noChangeShapeType="1"/>
              </p:cNvSpPr>
              <p:nvPr/>
            </p:nvSpPr>
            <p:spPr bwMode="auto">
              <a:xfrm>
                <a:off x="2814" y="3468"/>
                <a:ext cx="21" cy="5"/>
              </a:xfrm>
              <a:prstGeom prst="line">
                <a:avLst/>
              </a:prstGeom>
              <a:noFill/>
              <a:ln w="11113">
                <a:solidFill>
                  <a:srgbClr val="FF0000"/>
                </a:solidFill>
                <a:round/>
                <a:headEnd/>
                <a:tailEnd/>
              </a:ln>
            </p:spPr>
            <p:txBody>
              <a:bodyPr/>
              <a:lstStyle/>
              <a:p>
                <a:endParaRPr lang="it-IT"/>
              </a:p>
            </p:txBody>
          </p:sp>
          <p:sp>
            <p:nvSpPr>
              <p:cNvPr id="107643" name="Line 1147"/>
              <p:cNvSpPr>
                <a:spLocks noChangeShapeType="1"/>
              </p:cNvSpPr>
              <p:nvPr/>
            </p:nvSpPr>
            <p:spPr bwMode="auto">
              <a:xfrm>
                <a:off x="2835" y="3473"/>
                <a:ext cx="22" cy="6"/>
              </a:xfrm>
              <a:prstGeom prst="line">
                <a:avLst/>
              </a:prstGeom>
              <a:noFill/>
              <a:ln w="11113">
                <a:solidFill>
                  <a:srgbClr val="FF0000"/>
                </a:solidFill>
                <a:round/>
                <a:headEnd/>
                <a:tailEnd/>
              </a:ln>
            </p:spPr>
            <p:txBody>
              <a:bodyPr/>
              <a:lstStyle/>
              <a:p>
                <a:endParaRPr lang="it-IT"/>
              </a:p>
            </p:txBody>
          </p:sp>
          <p:sp>
            <p:nvSpPr>
              <p:cNvPr id="107644" name="Line 1148"/>
              <p:cNvSpPr>
                <a:spLocks noChangeShapeType="1"/>
              </p:cNvSpPr>
              <p:nvPr/>
            </p:nvSpPr>
            <p:spPr bwMode="auto">
              <a:xfrm>
                <a:off x="2857" y="3479"/>
                <a:ext cx="21" cy="5"/>
              </a:xfrm>
              <a:prstGeom prst="line">
                <a:avLst/>
              </a:prstGeom>
              <a:noFill/>
              <a:ln w="11113">
                <a:solidFill>
                  <a:srgbClr val="FF0000"/>
                </a:solidFill>
                <a:round/>
                <a:headEnd/>
                <a:tailEnd/>
              </a:ln>
            </p:spPr>
            <p:txBody>
              <a:bodyPr/>
              <a:lstStyle/>
              <a:p>
                <a:endParaRPr lang="it-IT"/>
              </a:p>
            </p:txBody>
          </p:sp>
          <p:sp>
            <p:nvSpPr>
              <p:cNvPr id="107645" name="Line 1149"/>
              <p:cNvSpPr>
                <a:spLocks noChangeShapeType="1"/>
              </p:cNvSpPr>
              <p:nvPr/>
            </p:nvSpPr>
            <p:spPr bwMode="auto">
              <a:xfrm>
                <a:off x="2878" y="3484"/>
                <a:ext cx="22" cy="2"/>
              </a:xfrm>
              <a:prstGeom prst="line">
                <a:avLst/>
              </a:prstGeom>
              <a:noFill/>
              <a:ln w="11113">
                <a:solidFill>
                  <a:srgbClr val="FF0000"/>
                </a:solidFill>
                <a:round/>
                <a:headEnd/>
                <a:tailEnd/>
              </a:ln>
            </p:spPr>
            <p:txBody>
              <a:bodyPr/>
              <a:lstStyle/>
              <a:p>
                <a:endParaRPr lang="it-IT"/>
              </a:p>
            </p:txBody>
          </p:sp>
          <p:sp>
            <p:nvSpPr>
              <p:cNvPr id="107646" name="Line 1150"/>
              <p:cNvSpPr>
                <a:spLocks noChangeShapeType="1"/>
              </p:cNvSpPr>
              <p:nvPr/>
            </p:nvSpPr>
            <p:spPr bwMode="auto">
              <a:xfrm>
                <a:off x="2900" y="3486"/>
                <a:ext cx="22" cy="9"/>
              </a:xfrm>
              <a:prstGeom prst="line">
                <a:avLst/>
              </a:prstGeom>
              <a:noFill/>
              <a:ln w="11113">
                <a:solidFill>
                  <a:srgbClr val="FF0000"/>
                </a:solidFill>
                <a:round/>
                <a:headEnd/>
                <a:tailEnd/>
              </a:ln>
            </p:spPr>
            <p:txBody>
              <a:bodyPr/>
              <a:lstStyle/>
              <a:p>
                <a:endParaRPr lang="it-IT"/>
              </a:p>
            </p:txBody>
          </p:sp>
          <p:sp>
            <p:nvSpPr>
              <p:cNvPr id="107647" name="Line 1151"/>
              <p:cNvSpPr>
                <a:spLocks noChangeShapeType="1"/>
              </p:cNvSpPr>
              <p:nvPr/>
            </p:nvSpPr>
            <p:spPr bwMode="auto">
              <a:xfrm>
                <a:off x="2922" y="3495"/>
                <a:ext cx="21" cy="2"/>
              </a:xfrm>
              <a:prstGeom prst="line">
                <a:avLst/>
              </a:prstGeom>
              <a:noFill/>
              <a:ln w="11113">
                <a:solidFill>
                  <a:srgbClr val="FF0000"/>
                </a:solidFill>
                <a:round/>
                <a:headEnd/>
                <a:tailEnd/>
              </a:ln>
            </p:spPr>
            <p:txBody>
              <a:bodyPr/>
              <a:lstStyle/>
              <a:p>
                <a:endParaRPr lang="it-IT"/>
              </a:p>
            </p:txBody>
          </p:sp>
          <p:sp>
            <p:nvSpPr>
              <p:cNvPr id="107648" name="Line 1152"/>
              <p:cNvSpPr>
                <a:spLocks noChangeShapeType="1"/>
              </p:cNvSpPr>
              <p:nvPr/>
            </p:nvSpPr>
            <p:spPr bwMode="auto">
              <a:xfrm>
                <a:off x="2943" y="3497"/>
                <a:ext cx="22" cy="3"/>
              </a:xfrm>
              <a:prstGeom prst="line">
                <a:avLst/>
              </a:prstGeom>
              <a:noFill/>
              <a:ln w="11113">
                <a:solidFill>
                  <a:srgbClr val="FF0000"/>
                </a:solidFill>
                <a:round/>
                <a:headEnd/>
                <a:tailEnd/>
              </a:ln>
            </p:spPr>
            <p:txBody>
              <a:bodyPr/>
              <a:lstStyle/>
              <a:p>
                <a:endParaRPr lang="it-IT"/>
              </a:p>
            </p:txBody>
          </p:sp>
          <p:sp>
            <p:nvSpPr>
              <p:cNvPr id="107649" name="Line 1153"/>
              <p:cNvSpPr>
                <a:spLocks noChangeShapeType="1"/>
              </p:cNvSpPr>
              <p:nvPr/>
            </p:nvSpPr>
            <p:spPr bwMode="auto">
              <a:xfrm>
                <a:off x="2965" y="3500"/>
                <a:ext cx="22" cy="6"/>
              </a:xfrm>
              <a:prstGeom prst="line">
                <a:avLst/>
              </a:prstGeom>
              <a:noFill/>
              <a:ln w="11113">
                <a:solidFill>
                  <a:srgbClr val="FF0000"/>
                </a:solidFill>
                <a:round/>
                <a:headEnd/>
                <a:tailEnd/>
              </a:ln>
            </p:spPr>
            <p:txBody>
              <a:bodyPr/>
              <a:lstStyle/>
              <a:p>
                <a:endParaRPr lang="it-IT"/>
              </a:p>
            </p:txBody>
          </p:sp>
          <p:sp>
            <p:nvSpPr>
              <p:cNvPr id="107650" name="Line 1154"/>
              <p:cNvSpPr>
                <a:spLocks noChangeShapeType="1"/>
              </p:cNvSpPr>
              <p:nvPr/>
            </p:nvSpPr>
            <p:spPr bwMode="auto">
              <a:xfrm flipV="1">
                <a:off x="2987" y="3500"/>
                <a:ext cx="21" cy="6"/>
              </a:xfrm>
              <a:prstGeom prst="line">
                <a:avLst/>
              </a:prstGeom>
              <a:noFill/>
              <a:ln w="11113">
                <a:solidFill>
                  <a:srgbClr val="FF0000"/>
                </a:solidFill>
                <a:round/>
                <a:headEnd/>
                <a:tailEnd/>
              </a:ln>
            </p:spPr>
            <p:txBody>
              <a:bodyPr/>
              <a:lstStyle/>
              <a:p>
                <a:endParaRPr lang="it-IT"/>
              </a:p>
            </p:txBody>
          </p:sp>
          <p:sp>
            <p:nvSpPr>
              <p:cNvPr id="107651" name="Line 1155"/>
              <p:cNvSpPr>
                <a:spLocks noChangeShapeType="1"/>
              </p:cNvSpPr>
              <p:nvPr/>
            </p:nvSpPr>
            <p:spPr bwMode="auto">
              <a:xfrm flipV="1">
                <a:off x="3008" y="3493"/>
                <a:ext cx="22" cy="7"/>
              </a:xfrm>
              <a:prstGeom prst="line">
                <a:avLst/>
              </a:prstGeom>
              <a:noFill/>
              <a:ln w="11113">
                <a:solidFill>
                  <a:srgbClr val="FF0000"/>
                </a:solidFill>
                <a:round/>
                <a:headEnd/>
                <a:tailEnd/>
              </a:ln>
            </p:spPr>
            <p:txBody>
              <a:bodyPr/>
              <a:lstStyle/>
              <a:p>
                <a:endParaRPr lang="it-IT"/>
              </a:p>
            </p:txBody>
          </p:sp>
          <p:sp>
            <p:nvSpPr>
              <p:cNvPr id="107652" name="Line 1156"/>
              <p:cNvSpPr>
                <a:spLocks noChangeShapeType="1"/>
              </p:cNvSpPr>
              <p:nvPr/>
            </p:nvSpPr>
            <p:spPr bwMode="auto">
              <a:xfrm>
                <a:off x="3030" y="3493"/>
                <a:ext cx="21" cy="9"/>
              </a:xfrm>
              <a:prstGeom prst="line">
                <a:avLst/>
              </a:prstGeom>
              <a:noFill/>
              <a:ln w="11113">
                <a:solidFill>
                  <a:srgbClr val="FF0000"/>
                </a:solidFill>
                <a:round/>
                <a:headEnd/>
                <a:tailEnd/>
              </a:ln>
            </p:spPr>
            <p:txBody>
              <a:bodyPr/>
              <a:lstStyle/>
              <a:p>
                <a:endParaRPr lang="it-IT"/>
              </a:p>
            </p:txBody>
          </p:sp>
          <p:sp>
            <p:nvSpPr>
              <p:cNvPr id="107653" name="Line 1157"/>
              <p:cNvSpPr>
                <a:spLocks noChangeShapeType="1"/>
              </p:cNvSpPr>
              <p:nvPr/>
            </p:nvSpPr>
            <p:spPr bwMode="auto">
              <a:xfrm flipV="1">
                <a:off x="3051" y="3497"/>
                <a:ext cx="22" cy="5"/>
              </a:xfrm>
              <a:prstGeom prst="line">
                <a:avLst/>
              </a:prstGeom>
              <a:noFill/>
              <a:ln w="11113">
                <a:solidFill>
                  <a:srgbClr val="FF0000"/>
                </a:solidFill>
                <a:round/>
                <a:headEnd/>
                <a:tailEnd/>
              </a:ln>
            </p:spPr>
            <p:txBody>
              <a:bodyPr/>
              <a:lstStyle/>
              <a:p>
                <a:endParaRPr lang="it-IT"/>
              </a:p>
            </p:txBody>
          </p:sp>
          <p:sp>
            <p:nvSpPr>
              <p:cNvPr id="107654" name="Line 1158"/>
              <p:cNvSpPr>
                <a:spLocks noChangeShapeType="1"/>
              </p:cNvSpPr>
              <p:nvPr/>
            </p:nvSpPr>
            <p:spPr bwMode="auto">
              <a:xfrm flipV="1">
                <a:off x="3073" y="3488"/>
                <a:ext cx="22" cy="9"/>
              </a:xfrm>
              <a:prstGeom prst="line">
                <a:avLst/>
              </a:prstGeom>
              <a:noFill/>
              <a:ln w="11113">
                <a:solidFill>
                  <a:srgbClr val="FF0000"/>
                </a:solidFill>
                <a:round/>
                <a:headEnd/>
                <a:tailEnd/>
              </a:ln>
            </p:spPr>
            <p:txBody>
              <a:bodyPr/>
              <a:lstStyle/>
              <a:p>
                <a:endParaRPr lang="it-IT"/>
              </a:p>
            </p:txBody>
          </p:sp>
          <p:sp>
            <p:nvSpPr>
              <p:cNvPr id="107655" name="Line 1159"/>
              <p:cNvSpPr>
                <a:spLocks noChangeShapeType="1"/>
              </p:cNvSpPr>
              <p:nvPr/>
            </p:nvSpPr>
            <p:spPr bwMode="auto">
              <a:xfrm>
                <a:off x="3095" y="3488"/>
                <a:ext cx="21" cy="21"/>
              </a:xfrm>
              <a:prstGeom prst="line">
                <a:avLst/>
              </a:prstGeom>
              <a:noFill/>
              <a:ln w="11113">
                <a:solidFill>
                  <a:srgbClr val="FF0000"/>
                </a:solidFill>
                <a:round/>
                <a:headEnd/>
                <a:tailEnd/>
              </a:ln>
            </p:spPr>
            <p:txBody>
              <a:bodyPr/>
              <a:lstStyle/>
              <a:p>
                <a:endParaRPr lang="it-IT"/>
              </a:p>
            </p:txBody>
          </p:sp>
          <p:sp>
            <p:nvSpPr>
              <p:cNvPr id="107656" name="Line 1160"/>
              <p:cNvSpPr>
                <a:spLocks noChangeShapeType="1"/>
              </p:cNvSpPr>
              <p:nvPr/>
            </p:nvSpPr>
            <p:spPr bwMode="auto">
              <a:xfrm flipV="1">
                <a:off x="3116" y="3504"/>
                <a:ext cx="22" cy="5"/>
              </a:xfrm>
              <a:prstGeom prst="line">
                <a:avLst/>
              </a:prstGeom>
              <a:noFill/>
              <a:ln w="11113">
                <a:solidFill>
                  <a:srgbClr val="FF0000"/>
                </a:solidFill>
                <a:round/>
                <a:headEnd/>
                <a:tailEnd/>
              </a:ln>
            </p:spPr>
            <p:txBody>
              <a:bodyPr/>
              <a:lstStyle/>
              <a:p>
                <a:endParaRPr lang="it-IT"/>
              </a:p>
            </p:txBody>
          </p:sp>
          <p:sp>
            <p:nvSpPr>
              <p:cNvPr id="107657" name="Line 1161"/>
              <p:cNvSpPr>
                <a:spLocks noChangeShapeType="1"/>
              </p:cNvSpPr>
              <p:nvPr/>
            </p:nvSpPr>
            <p:spPr bwMode="auto">
              <a:xfrm flipV="1">
                <a:off x="3138" y="3502"/>
                <a:ext cx="22" cy="2"/>
              </a:xfrm>
              <a:prstGeom prst="line">
                <a:avLst/>
              </a:prstGeom>
              <a:noFill/>
              <a:ln w="11113">
                <a:solidFill>
                  <a:srgbClr val="FF0000"/>
                </a:solidFill>
                <a:round/>
                <a:headEnd/>
                <a:tailEnd/>
              </a:ln>
            </p:spPr>
            <p:txBody>
              <a:bodyPr/>
              <a:lstStyle/>
              <a:p>
                <a:endParaRPr lang="it-IT"/>
              </a:p>
            </p:txBody>
          </p:sp>
          <p:sp>
            <p:nvSpPr>
              <p:cNvPr id="107658" name="Line 1162"/>
              <p:cNvSpPr>
                <a:spLocks noChangeShapeType="1"/>
              </p:cNvSpPr>
              <p:nvPr/>
            </p:nvSpPr>
            <p:spPr bwMode="auto">
              <a:xfrm>
                <a:off x="3160" y="3502"/>
                <a:ext cx="21" cy="7"/>
              </a:xfrm>
              <a:prstGeom prst="line">
                <a:avLst/>
              </a:prstGeom>
              <a:noFill/>
              <a:ln w="11113">
                <a:solidFill>
                  <a:srgbClr val="FF0000"/>
                </a:solidFill>
                <a:round/>
                <a:headEnd/>
                <a:tailEnd/>
              </a:ln>
            </p:spPr>
            <p:txBody>
              <a:bodyPr/>
              <a:lstStyle/>
              <a:p>
                <a:endParaRPr lang="it-IT"/>
              </a:p>
            </p:txBody>
          </p:sp>
          <p:sp>
            <p:nvSpPr>
              <p:cNvPr id="107659" name="Line 1163"/>
              <p:cNvSpPr>
                <a:spLocks noChangeShapeType="1"/>
              </p:cNvSpPr>
              <p:nvPr/>
            </p:nvSpPr>
            <p:spPr bwMode="auto">
              <a:xfrm>
                <a:off x="3181" y="3509"/>
                <a:ext cx="22" cy="27"/>
              </a:xfrm>
              <a:prstGeom prst="line">
                <a:avLst/>
              </a:prstGeom>
              <a:noFill/>
              <a:ln w="11113">
                <a:solidFill>
                  <a:srgbClr val="FF0000"/>
                </a:solidFill>
                <a:round/>
                <a:headEnd/>
                <a:tailEnd/>
              </a:ln>
            </p:spPr>
            <p:txBody>
              <a:bodyPr/>
              <a:lstStyle/>
              <a:p>
                <a:endParaRPr lang="it-IT"/>
              </a:p>
            </p:txBody>
          </p:sp>
          <p:sp>
            <p:nvSpPr>
              <p:cNvPr id="107660" name="Line 1164"/>
              <p:cNvSpPr>
                <a:spLocks noChangeShapeType="1"/>
              </p:cNvSpPr>
              <p:nvPr/>
            </p:nvSpPr>
            <p:spPr bwMode="auto">
              <a:xfrm flipV="1">
                <a:off x="3203" y="3533"/>
                <a:ext cx="21" cy="3"/>
              </a:xfrm>
              <a:prstGeom prst="line">
                <a:avLst/>
              </a:prstGeom>
              <a:noFill/>
              <a:ln w="11113">
                <a:solidFill>
                  <a:srgbClr val="FF0000"/>
                </a:solidFill>
                <a:round/>
                <a:headEnd/>
                <a:tailEnd/>
              </a:ln>
            </p:spPr>
            <p:txBody>
              <a:bodyPr/>
              <a:lstStyle/>
              <a:p>
                <a:endParaRPr lang="it-IT"/>
              </a:p>
            </p:txBody>
          </p:sp>
          <p:sp>
            <p:nvSpPr>
              <p:cNvPr id="107661" name="Line 1165"/>
              <p:cNvSpPr>
                <a:spLocks noChangeShapeType="1"/>
              </p:cNvSpPr>
              <p:nvPr/>
            </p:nvSpPr>
            <p:spPr bwMode="auto">
              <a:xfrm flipV="1">
                <a:off x="3224" y="3529"/>
                <a:ext cx="22" cy="4"/>
              </a:xfrm>
              <a:prstGeom prst="line">
                <a:avLst/>
              </a:prstGeom>
              <a:noFill/>
              <a:ln w="11113">
                <a:solidFill>
                  <a:srgbClr val="FF0000"/>
                </a:solidFill>
                <a:round/>
                <a:headEnd/>
                <a:tailEnd/>
              </a:ln>
            </p:spPr>
            <p:txBody>
              <a:bodyPr/>
              <a:lstStyle/>
              <a:p>
                <a:endParaRPr lang="it-IT"/>
              </a:p>
            </p:txBody>
          </p:sp>
          <p:sp>
            <p:nvSpPr>
              <p:cNvPr id="107662" name="Line 1166"/>
              <p:cNvSpPr>
                <a:spLocks noChangeShapeType="1"/>
              </p:cNvSpPr>
              <p:nvPr/>
            </p:nvSpPr>
            <p:spPr bwMode="auto">
              <a:xfrm>
                <a:off x="3246" y="3529"/>
                <a:ext cx="22" cy="7"/>
              </a:xfrm>
              <a:prstGeom prst="line">
                <a:avLst/>
              </a:prstGeom>
              <a:noFill/>
              <a:ln w="11113">
                <a:solidFill>
                  <a:srgbClr val="FF0000"/>
                </a:solidFill>
                <a:round/>
                <a:headEnd/>
                <a:tailEnd/>
              </a:ln>
            </p:spPr>
            <p:txBody>
              <a:bodyPr/>
              <a:lstStyle/>
              <a:p>
                <a:endParaRPr lang="it-IT"/>
              </a:p>
            </p:txBody>
          </p:sp>
          <p:sp>
            <p:nvSpPr>
              <p:cNvPr id="107663" name="Line 1167"/>
              <p:cNvSpPr>
                <a:spLocks noChangeShapeType="1"/>
              </p:cNvSpPr>
              <p:nvPr/>
            </p:nvSpPr>
            <p:spPr bwMode="auto">
              <a:xfrm>
                <a:off x="3268" y="3536"/>
                <a:ext cx="21" cy="2"/>
              </a:xfrm>
              <a:prstGeom prst="line">
                <a:avLst/>
              </a:prstGeom>
              <a:noFill/>
              <a:ln w="11113">
                <a:solidFill>
                  <a:srgbClr val="FF0000"/>
                </a:solidFill>
                <a:round/>
                <a:headEnd/>
                <a:tailEnd/>
              </a:ln>
            </p:spPr>
            <p:txBody>
              <a:bodyPr/>
              <a:lstStyle/>
              <a:p>
                <a:endParaRPr lang="it-IT"/>
              </a:p>
            </p:txBody>
          </p:sp>
          <p:sp>
            <p:nvSpPr>
              <p:cNvPr id="107664" name="Line 1168"/>
              <p:cNvSpPr>
                <a:spLocks noChangeShapeType="1"/>
              </p:cNvSpPr>
              <p:nvPr/>
            </p:nvSpPr>
            <p:spPr bwMode="auto">
              <a:xfrm>
                <a:off x="3289" y="3538"/>
                <a:ext cx="22" cy="6"/>
              </a:xfrm>
              <a:prstGeom prst="line">
                <a:avLst/>
              </a:prstGeom>
              <a:noFill/>
              <a:ln w="11113">
                <a:solidFill>
                  <a:srgbClr val="FF0000"/>
                </a:solidFill>
                <a:round/>
                <a:headEnd/>
                <a:tailEnd/>
              </a:ln>
            </p:spPr>
            <p:txBody>
              <a:bodyPr/>
              <a:lstStyle/>
              <a:p>
                <a:endParaRPr lang="it-IT"/>
              </a:p>
            </p:txBody>
          </p:sp>
          <p:sp>
            <p:nvSpPr>
              <p:cNvPr id="107665" name="Line 1169"/>
              <p:cNvSpPr>
                <a:spLocks noChangeShapeType="1"/>
              </p:cNvSpPr>
              <p:nvPr/>
            </p:nvSpPr>
            <p:spPr bwMode="auto">
              <a:xfrm>
                <a:off x="3311" y="3544"/>
                <a:ext cx="22" cy="12"/>
              </a:xfrm>
              <a:prstGeom prst="line">
                <a:avLst/>
              </a:prstGeom>
              <a:noFill/>
              <a:ln w="11113">
                <a:solidFill>
                  <a:srgbClr val="FF0000"/>
                </a:solidFill>
                <a:round/>
                <a:headEnd/>
                <a:tailEnd/>
              </a:ln>
            </p:spPr>
            <p:txBody>
              <a:bodyPr/>
              <a:lstStyle/>
              <a:p>
                <a:endParaRPr lang="it-IT"/>
              </a:p>
            </p:txBody>
          </p:sp>
          <p:sp>
            <p:nvSpPr>
              <p:cNvPr id="107666" name="Line 1170"/>
              <p:cNvSpPr>
                <a:spLocks noChangeShapeType="1"/>
              </p:cNvSpPr>
              <p:nvPr/>
            </p:nvSpPr>
            <p:spPr bwMode="auto">
              <a:xfrm flipV="1">
                <a:off x="3333" y="3547"/>
                <a:ext cx="21" cy="9"/>
              </a:xfrm>
              <a:prstGeom prst="line">
                <a:avLst/>
              </a:prstGeom>
              <a:noFill/>
              <a:ln w="11113">
                <a:solidFill>
                  <a:srgbClr val="FF0000"/>
                </a:solidFill>
                <a:round/>
                <a:headEnd/>
                <a:tailEnd/>
              </a:ln>
            </p:spPr>
            <p:txBody>
              <a:bodyPr/>
              <a:lstStyle/>
              <a:p>
                <a:endParaRPr lang="it-IT"/>
              </a:p>
            </p:txBody>
          </p:sp>
          <p:sp>
            <p:nvSpPr>
              <p:cNvPr id="107667" name="Line 1171"/>
              <p:cNvSpPr>
                <a:spLocks noChangeShapeType="1"/>
              </p:cNvSpPr>
              <p:nvPr/>
            </p:nvSpPr>
            <p:spPr bwMode="auto">
              <a:xfrm>
                <a:off x="3354" y="3547"/>
                <a:ext cx="22" cy="1"/>
              </a:xfrm>
              <a:prstGeom prst="line">
                <a:avLst/>
              </a:prstGeom>
              <a:noFill/>
              <a:ln w="11113">
                <a:solidFill>
                  <a:srgbClr val="FF0000"/>
                </a:solidFill>
                <a:round/>
                <a:headEnd/>
                <a:tailEnd/>
              </a:ln>
            </p:spPr>
            <p:txBody>
              <a:bodyPr/>
              <a:lstStyle/>
              <a:p>
                <a:endParaRPr lang="it-IT"/>
              </a:p>
            </p:txBody>
          </p:sp>
          <p:sp>
            <p:nvSpPr>
              <p:cNvPr id="107668" name="Line 1172"/>
              <p:cNvSpPr>
                <a:spLocks noChangeShapeType="1"/>
              </p:cNvSpPr>
              <p:nvPr/>
            </p:nvSpPr>
            <p:spPr bwMode="auto">
              <a:xfrm flipV="1">
                <a:off x="3376" y="3538"/>
                <a:ext cx="22" cy="9"/>
              </a:xfrm>
              <a:prstGeom prst="line">
                <a:avLst/>
              </a:prstGeom>
              <a:noFill/>
              <a:ln w="11113">
                <a:solidFill>
                  <a:srgbClr val="FF0000"/>
                </a:solidFill>
                <a:round/>
                <a:headEnd/>
                <a:tailEnd/>
              </a:ln>
            </p:spPr>
            <p:txBody>
              <a:bodyPr/>
              <a:lstStyle/>
              <a:p>
                <a:endParaRPr lang="it-IT"/>
              </a:p>
            </p:txBody>
          </p:sp>
          <p:sp>
            <p:nvSpPr>
              <p:cNvPr id="107669" name="Line 1173"/>
              <p:cNvSpPr>
                <a:spLocks noChangeShapeType="1"/>
              </p:cNvSpPr>
              <p:nvPr/>
            </p:nvSpPr>
            <p:spPr bwMode="auto">
              <a:xfrm flipV="1">
                <a:off x="3398" y="2903"/>
                <a:ext cx="21" cy="635"/>
              </a:xfrm>
              <a:prstGeom prst="line">
                <a:avLst/>
              </a:prstGeom>
              <a:noFill/>
              <a:ln w="11113">
                <a:solidFill>
                  <a:srgbClr val="FF0000"/>
                </a:solidFill>
                <a:round/>
                <a:headEnd/>
                <a:tailEnd/>
              </a:ln>
            </p:spPr>
            <p:txBody>
              <a:bodyPr/>
              <a:lstStyle/>
              <a:p>
                <a:endParaRPr lang="it-IT"/>
              </a:p>
            </p:txBody>
          </p:sp>
          <p:sp>
            <p:nvSpPr>
              <p:cNvPr id="107670" name="Line 1174"/>
              <p:cNvSpPr>
                <a:spLocks noChangeShapeType="1"/>
              </p:cNvSpPr>
              <p:nvPr/>
            </p:nvSpPr>
            <p:spPr bwMode="auto">
              <a:xfrm flipV="1">
                <a:off x="3419" y="2486"/>
                <a:ext cx="22" cy="417"/>
              </a:xfrm>
              <a:prstGeom prst="line">
                <a:avLst/>
              </a:prstGeom>
              <a:noFill/>
              <a:ln w="11113">
                <a:solidFill>
                  <a:srgbClr val="FF0000"/>
                </a:solidFill>
                <a:round/>
                <a:headEnd/>
                <a:tailEnd/>
              </a:ln>
            </p:spPr>
            <p:txBody>
              <a:bodyPr/>
              <a:lstStyle/>
              <a:p>
                <a:endParaRPr lang="it-IT"/>
              </a:p>
            </p:txBody>
          </p:sp>
          <p:sp>
            <p:nvSpPr>
              <p:cNvPr id="107671" name="Line 1175"/>
              <p:cNvSpPr>
                <a:spLocks noChangeShapeType="1"/>
              </p:cNvSpPr>
              <p:nvPr/>
            </p:nvSpPr>
            <p:spPr bwMode="auto">
              <a:xfrm>
                <a:off x="3441" y="2486"/>
                <a:ext cx="21" cy="92"/>
              </a:xfrm>
              <a:prstGeom prst="line">
                <a:avLst/>
              </a:prstGeom>
              <a:noFill/>
              <a:ln w="11113">
                <a:solidFill>
                  <a:srgbClr val="FF0000"/>
                </a:solidFill>
                <a:round/>
                <a:headEnd/>
                <a:tailEnd/>
              </a:ln>
            </p:spPr>
            <p:txBody>
              <a:bodyPr/>
              <a:lstStyle/>
              <a:p>
                <a:endParaRPr lang="it-IT"/>
              </a:p>
            </p:txBody>
          </p:sp>
          <p:sp>
            <p:nvSpPr>
              <p:cNvPr id="107672" name="Line 1176"/>
              <p:cNvSpPr>
                <a:spLocks noChangeShapeType="1"/>
              </p:cNvSpPr>
              <p:nvPr/>
            </p:nvSpPr>
            <p:spPr bwMode="auto">
              <a:xfrm>
                <a:off x="3462" y="2578"/>
                <a:ext cx="22" cy="85"/>
              </a:xfrm>
              <a:prstGeom prst="line">
                <a:avLst/>
              </a:prstGeom>
              <a:noFill/>
              <a:ln w="11113">
                <a:solidFill>
                  <a:srgbClr val="FF0000"/>
                </a:solidFill>
                <a:round/>
                <a:headEnd/>
                <a:tailEnd/>
              </a:ln>
            </p:spPr>
            <p:txBody>
              <a:bodyPr/>
              <a:lstStyle/>
              <a:p>
                <a:endParaRPr lang="it-IT"/>
              </a:p>
            </p:txBody>
          </p:sp>
          <p:sp>
            <p:nvSpPr>
              <p:cNvPr id="107673" name="Line 1177"/>
              <p:cNvSpPr>
                <a:spLocks noChangeShapeType="1"/>
              </p:cNvSpPr>
              <p:nvPr/>
            </p:nvSpPr>
            <p:spPr bwMode="auto">
              <a:xfrm flipV="1">
                <a:off x="3484" y="2652"/>
                <a:ext cx="22" cy="11"/>
              </a:xfrm>
              <a:prstGeom prst="line">
                <a:avLst/>
              </a:prstGeom>
              <a:noFill/>
              <a:ln w="11113">
                <a:solidFill>
                  <a:srgbClr val="FF0000"/>
                </a:solidFill>
                <a:round/>
                <a:headEnd/>
                <a:tailEnd/>
              </a:ln>
            </p:spPr>
            <p:txBody>
              <a:bodyPr/>
              <a:lstStyle/>
              <a:p>
                <a:endParaRPr lang="it-IT"/>
              </a:p>
            </p:txBody>
          </p:sp>
          <p:sp>
            <p:nvSpPr>
              <p:cNvPr id="107674" name="Line 1178"/>
              <p:cNvSpPr>
                <a:spLocks noChangeShapeType="1"/>
              </p:cNvSpPr>
              <p:nvPr/>
            </p:nvSpPr>
            <p:spPr bwMode="auto">
              <a:xfrm>
                <a:off x="3506" y="2652"/>
                <a:ext cx="21" cy="79"/>
              </a:xfrm>
              <a:prstGeom prst="line">
                <a:avLst/>
              </a:prstGeom>
              <a:noFill/>
              <a:ln w="11113">
                <a:solidFill>
                  <a:srgbClr val="FF0000"/>
                </a:solidFill>
                <a:round/>
                <a:headEnd/>
                <a:tailEnd/>
              </a:ln>
            </p:spPr>
            <p:txBody>
              <a:bodyPr/>
              <a:lstStyle/>
              <a:p>
                <a:endParaRPr lang="it-IT"/>
              </a:p>
            </p:txBody>
          </p:sp>
          <p:sp>
            <p:nvSpPr>
              <p:cNvPr id="107675" name="Line 1179"/>
              <p:cNvSpPr>
                <a:spLocks noChangeShapeType="1"/>
              </p:cNvSpPr>
              <p:nvPr/>
            </p:nvSpPr>
            <p:spPr bwMode="auto">
              <a:xfrm>
                <a:off x="3527" y="2731"/>
                <a:ext cx="22" cy="15"/>
              </a:xfrm>
              <a:prstGeom prst="line">
                <a:avLst/>
              </a:prstGeom>
              <a:noFill/>
              <a:ln w="11113">
                <a:solidFill>
                  <a:srgbClr val="FF0000"/>
                </a:solidFill>
                <a:round/>
                <a:headEnd/>
                <a:tailEnd/>
              </a:ln>
            </p:spPr>
            <p:txBody>
              <a:bodyPr/>
              <a:lstStyle/>
              <a:p>
                <a:endParaRPr lang="it-IT"/>
              </a:p>
            </p:txBody>
          </p:sp>
          <p:sp>
            <p:nvSpPr>
              <p:cNvPr id="107676" name="Line 1180"/>
              <p:cNvSpPr>
                <a:spLocks noChangeShapeType="1"/>
              </p:cNvSpPr>
              <p:nvPr/>
            </p:nvSpPr>
            <p:spPr bwMode="auto">
              <a:xfrm flipV="1">
                <a:off x="3549" y="2740"/>
                <a:ext cx="22" cy="6"/>
              </a:xfrm>
              <a:prstGeom prst="line">
                <a:avLst/>
              </a:prstGeom>
              <a:noFill/>
              <a:ln w="11113">
                <a:solidFill>
                  <a:srgbClr val="FF0000"/>
                </a:solidFill>
                <a:round/>
                <a:headEnd/>
                <a:tailEnd/>
              </a:ln>
            </p:spPr>
            <p:txBody>
              <a:bodyPr/>
              <a:lstStyle/>
              <a:p>
                <a:endParaRPr lang="it-IT"/>
              </a:p>
            </p:txBody>
          </p:sp>
          <p:sp>
            <p:nvSpPr>
              <p:cNvPr id="107677" name="Line 1181"/>
              <p:cNvSpPr>
                <a:spLocks noChangeShapeType="1"/>
              </p:cNvSpPr>
              <p:nvPr/>
            </p:nvSpPr>
            <p:spPr bwMode="auto">
              <a:xfrm flipV="1">
                <a:off x="3571" y="2702"/>
                <a:ext cx="21" cy="38"/>
              </a:xfrm>
              <a:prstGeom prst="line">
                <a:avLst/>
              </a:prstGeom>
              <a:noFill/>
              <a:ln w="11113">
                <a:solidFill>
                  <a:srgbClr val="FF0000"/>
                </a:solidFill>
                <a:round/>
                <a:headEnd/>
                <a:tailEnd/>
              </a:ln>
            </p:spPr>
            <p:txBody>
              <a:bodyPr/>
              <a:lstStyle/>
              <a:p>
                <a:endParaRPr lang="it-IT"/>
              </a:p>
            </p:txBody>
          </p:sp>
          <p:sp>
            <p:nvSpPr>
              <p:cNvPr id="107678" name="Line 1182"/>
              <p:cNvSpPr>
                <a:spLocks noChangeShapeType="1"/>
              </p:cNvSpPr>
              <p:nvPr/>
            </p:nvSpPr>
            <p:spPr bwMode="auto">
              <a:xfrm flipV="1">
                <a:off x="3592" y="2684"/>
                <a:ext cx="22" cy="18"/>
              </a:xfrm>
              <a:prstGeom prst="line">
                <a:avLst/>
              </a:prstGeom>
              <a:noFill/>
              <a:ln w="11113">
                <a:solidFill>
                  <a:srgbClr val="FF0000"/>
                </a:solidFill>
                <a:round/>
                <a:headEnd/>
                <a:tailEnd/>
              </a:ln>
            </p:spPr>
            <p:txBody>
              <a:bodyPr/>
              <a:lstStyle/>
              <a:p>
                <a:endParaRPr lang="it-IT"/>
              </a:p>
            </p:txBody>
          </p:sp>
          <p:sp>
            <p:nvSpPr>
              <p:cNvPr id="107679" name="Line 1183"/>
              <p:cNvSpPr>
                <a:spLocks noChangeShapeType="1"/>
              </p:cNvSpPr>
              <p:nvPr/>
            </p:nvSpPr>
            <p:spPr bwMode="auto">
              <a:xfrm flipV="1">
                <a:off x="3614" y="2648"/>
                <a:ext cx="21" cy="36"/>
              </a:xfrm>
              <a:prstGeom prst="line">
                <a:avLst/>
              </a:prstGeom>
              <a:noFill/>
              <a:ln w="11113">
                <a:solidFill>
                  <a:srgbClr val="FF0000"/>
                </a:solidFill>
                <a:round/>
                <a:headEnd/>
                <a:tailEnd/>
              </a:ln>
            </p:spPr>
            <p:txBody>
              <a:bodyPr/>
              <a:lstStyle/>
              <a:p>
                <a:endParaRPr lang="it-IT"/>
              </a:p>
            </p:txBody>
          </p:sp>
          <p:sp>
            <p:nvSpPr>
              <p:cNvPr id="107680" name="Line 1184"/>
              <p:cNvSpPr>
                <a:spLocks noChangeShapeType="1"/>
              </p:cNvSpPr>
              <p:nvPr/>
            </p:nvSpPr>
            <p:spPr bwMode="auto">
              <a:xfrm flipV="1">
                <a:off x="3635" y="2598"/>
                <a:ext cx="22" cy="50"/>
              </a:xfrm>
              <a:prstGeom prst="line">
                <a:avLst/>
              </a:prstGeom>
              <a:noFill/>
              <a:ln w="11113">
                <a:solidFill>
                  <a:srgbClr val="FF0000"/>
                </a:solidFill>
                <a:round/>
                <a:headEnd/>
                <a:tailEnd/>
              </a:ln>
            </p:spPr>
            <p:txBody>
              <a:bodyPr/>
              <a:lstStyle/>
              <a:p>
                <a:endParaRPr lang="it-IT"/>
              </a:p>
            </p:txBody>
          </p:sp>
          <p:sp>
            <p:nvSpPr>
              <p:cNvPr id="107681" name="Line 1185"/>
              <p:cNvSpPr>
                <a:spLocks noChangeShapeType="1"/>
              </p:cNvSpPr>
              <p:nvPr/>
            </p:nvSpPr>
            <p:spPr bwMode="auto">
              <a:xfrm flipV="1">
                <a:off x="3657" y="2538"/>
                <a:ext cx="22" cy="60"/>
              </a:xfrm>
              <a:prstGeom prst="line">
                <a:avLst/>
              </a:prstGeom>
              <a:noFill/>
              <a:ln w="11113">
                <a:solidFill>
                  <a:srgbClr val="FF0000"/>
                </a:solidFill>
                <a:round/>
                <a:headEnd/>
                <a:tailEnd/>
              </a:ln>
            </p:spPr>
            <p:txBody>
              <a:bodyPr/>
              <a:lstStyle/>
              <a:p>
                <a:endParaRPr lang="it-IT"/>
              </a:p>
            </p:txBody>
          </p:sp>
          <p:sp>
            <p:nvSpPr>
              <p:cNvPr id="107682" name="Line 1186"/>
              <p:cNvSpPr>
                <a:spLocks noChangeShapeType="1"/>
              </p:cNvSpPr>
              <p:nvPr/>
            </p:nvSpPr>
            <p:spPr bwMode="auto">
              <a:xfrm flipV="1">
                <a:off x="3679" y="2527"/>
                <a:ext cx="23" cy="11"/>
              </a:xfrm>
              <a:prstGeom prst="line">
                <a:avLst/>
              </a:prstGeom>
              <a:noFill/>
              <a:ln w="11113">
                <a:solidFill>
                  <a:srgbClr val="FF0000"/>
                </a:solidFill>
                <a:round/>
                <a:headEnd/>
                <a:tailEnd/>
              </a:ln>
            </p:spPr>
            <p:txBody>
              <a:bodyPr/>
              <a:lstStyle/>
              <a:p>
                <a:endParaRPr lang="it-IT"/>
              </a:p>
            </p:txBody>
          </p:sp>
          <p:sp>
            <p:nvSpPr>
              <p:cNvPr id="107683" name="Line 1187"/>
              <p:cNvSpPr>
                <a:spLocks noChangeShapeType="1"/>
              </p:cNvSpPr>
              <p:nvPr/>
            </p:nvSpPr>
            <p:spPr bwMode="auto">
              <a:xfrm flipV="1">
                <a:off x="3702" y="2524"/>
                <a:ext cx="22" cy="3"/>
              </a:xfrm>
              <a:prstGeom prst="line">
                <a:avLst/>
              </a:prstGeom>
              <a:noFill/>
              <a:ln w="11113">
                <a:solidFill>
                  <a:srgbClr val="FF0000"/>
                </a:solidFill>
                <a:round/>
                <a:headEnd/>
                <a:tailEnd/>
              </a:ln>
            </p:spPr>
            <p:txBody>
              <a:bodyPr/>
              <a:lstStyle/>
              <a:p>
                <a:endParaRPr lang="it-IT"/>
              </a:p>
            </p:txBody>
          </p:sp>
          <p:sp>
            <p:nvSpPr>
              <p:cNvPr id="107684" name="Line 1188"/>
              <p:cNvSpPr>
                <a:spLocks noChangeShapeType="1"/>
              </p:cNvSpPr>
              <p:nvPr/>
            </p:nvSpPr>
            <p:spPr bwMode="auto">
              <a:xfrm flipV="1">
                <a:off x="3724" y="2495"/>
                <a:ext cx="21" cy="29"/>
              </a:xfrm>
              <a:prstGeom prst="line">
                <a:avLst/>
              </a:prstGeom>
              <a:noFill/>
              <a:ln w="11113">
                <a:solidFill>
                  <a:srgbClr val="FF0000"/>
                </a:solidFill>
                <a:round/>
                <a:headEnd/>
                <a:tailEnd/>
              </a:ln>
            </p:spPr>
            <p:txBody>
              <a:bodyPr/>
              <a:lstStyle/>
              <a:p>
                <a:endParaRPr lang="it-IT"/>
              </a:p>
            </p:txBody>
          </p:sp>
          <p:sp>
            <p:nvSpPr>
              <p:cNvPr id="107685" name="Line 1189"/>
              <p:cNvSpPr>
                <a:spLocks noChangeShapeType="1"/>
              </p:cNvSpPr>
              <p:nvPr/>
            </p:nvSpPr>
            <p:spPr bwMode="auto">
              <a:xfrm flipV="1">
                <a:off x="3745" y="2441"/>
                <a:ext cx="22" cy="54"/>
              </a:xfrm>
              <a:prstGeom prst="line">
                <a:avLst/>
              </a:prstGeom>
              <a:noFill/>
              <a:ln w="11113">
                <a:solidFill>
                  <a:srgbClr val="FF0000"/>
                </a:solidFill>
                <a:round/>
                <a:headEnd/>
                <a:tailEnd/>
              </a:ln>
            </p:spPr>
            <p:txBody>
              <a:bodyPr/>
              <a:lstStyle/>
              <a:p>
                <a:endParaRPr lang="it-IT"/>
              </a:p>
            </p:txBody>
          </p:sp>
          <p:sp>
            <p:nvSpPr>
              <p:cNvPr id="107686" name="Line 1190"/>
              <p:cNvSpPr>
                <a:spLocks noChangeShapeType="1"/>
              </p:cNvSpPr>
              <p:nvPr/>
            </p:nvSpPr>
            <p:spPr bwMode="auto">
              <a:xfrm flipV="1">
                <a:off x="3767" y="2367"/>
                <a:ext cx="22" cy="74"/>
              </a:xfrm>
              <a:prstGeom prst="line">
                <a:avLst/>
              </a:prstGeom>
              <a:noFill/>
              <a:ln w="11113">
                <a:solidFill>
                  <a:srgbClr val="FF0000"/>
                </a:solidFill>
                <a:round/>
                <a:headEnd/>
                <a:tailEnd/>
              </a:ln>
            </p:spPr>
            <p:txBody>
              <a:bodyPr/>
              <a:lstStyle/>
              <a:p>
                <a:endParaRPr lang="it-IT"/>
              </a:p>
            </p:txBody>
          </p:sp>
          <p:sp>
            <p:nvSpPr>
              <p:cNvPr id="107687" name="Line 1191"/>
              <p:cNvSpPr>
                <a:spLocks noChangeShapeType="1"/>
              </p:cNvSpPr>
              <p:nvPr/>
            </p:nvSpPr>
            <p:spPr bwMode="auto">
              <a:xfrm flipV="1">
                <a:off x="3789" y="2285"/>
                <a:ext cx="21" cy="82"/>
              </a:xfrm>
              <a:prstGeom prst="line">
                <a:avLst/>
              </a:prstGeom>
              <a:noFill/>
              <a:ln w="11113">
                <a:solidFill>
                  <a:srgbClr val="FF0000"/>
                </a:solidFill>
                <a:round/>
                <a:headEnd/>
                <a:tailEnd/>
              </a:ln>
            </p:spPr>
            <p:txBody>
              <a:bodyPr/>
              <a:lstStyle/>
              <a:p>
                <a:endParaRPr lang="it-IT"/>
              </a:p>
            </p:txBody>
          </p:sp>
          <p:sp>
            <p:nvSpPr>
              <p:cNvPr id="107688" name="Line 1192"/>
              <p:cNvSpPr>
                <a:spLocks noChangeShapeType="1"/>
              </p:cNvSpPr>
              <p:nvPr/>
            </p:nvSpPr>
            <p:spPr bwMode="auto">
              <a:xfrm>
                <a:off x="3810" y="2285"/>
                <a:ext cx="22" cy="31"/>
              </a:xfrm>
              <a:prstGeom prst="line">
                <a:avLst/>
              </a:prstGeom>
              <a:noFill/>
              <a:ln w="11113">
                <a:solidFill>
                  <a:srgbClr val="FF0000"/>
                </a:solidFill>
                <a:round/>
                <a:headEnd/>
                <a:tailEnd/>
              </a:ln>
            </p:spPr>
            <p:txBody>
              <a:bodyPr/>
              <a:lstStyle/>
              <a:p>
                <a:endParaRPr lang="it-IT"/>
              </a:p>
            </p:txBody>
          </p:sp>
          <p:sp>
            <p:nvSpPr>
              <p:cNvPr id="107689" name="Line 1193"/>
              <p:cNvSpPr>
                <a:spLocks noChangeShapeType="1"/>
              </p:cNvSpPr>
              <p:nvPr/>
            </p:nvSpPr>
            <p:spPr bwMode="auto">
              <a:xfrm flipV="1">
                <a:off x="3832" y="2293"/>
                <a:ext cx="22" cy="23"/>
              </a:xfrm>
              <a:prstGeom prst="line">
                <a:avLst/>
              </a:prstGeom>
              <a:noFill/>
              <a:ln w="11113">
                <a:solidFill>
                  <a:srgbClr val="FF0000"/>
                </a:solidFill>
                <a:round/>
                <a:headEnd/>
                <a:tailEnd/>
              </a:ln>
            </p:spPr>
            <p:txBody>
              <a:bodyPr/>
              <a:lstStyle/>
              <a:p>
                <a:endParaRPr lang="it-IT"/>
              </a:p>
            </p:txBody>
          </p:sp>
          <p:sp>
            <p:nvSpPr>
              <p:cNvPr id="107690" name="Line 1194"/>
              <p:cNvSpPr>
                <a:spLocks noChangeShapeType="1"/>
              </p:cNvSpPr>
              <p:nvPr/>
            </p:nvSpPr>
            <p:spPr bwMode="auto">
              <a:xfrm>
                <a:off x="3854" y="2293"/>
                <a:ext cx="21" cy="5"/>
              </a:xfrm>
              <a:prstGeom prst="line">
                <a:avLst/>
              </a:prstGeom>
              <a:noFill/>
              <a:ln w="11113">
                <a:solidFill>
                  <a:srgbClr val="FF0000"/>
                </a:solidFill>
                <a:round/>
                <a:headEnd/>
                <a:tailEnd/>
              </a:ln>
            </p:spPr>
            <p:txBody>
              <a:bodyPr/>
              <a:lstStyle/>
              <a:p>
                <a:endParaRPr lang="it-IT"/>
              </a:p>
            </p:txBody>
          </p:sp>
          <p:sp>
            <p:nvSpPr>
              <p:cNvPr id="107691" name="Line 1195"/>
              <p:cNvSpPr>
                <a:spLocks noChangeShapeType="1"/>
              </p:cNvSpPr>
              <p:nvPr/>
            </p:nvSpPr>
            <p:spPr bwMode="auto">
              <a:xfrm flipV="1">
                <a:off x="3875" y="2287"/>
                <a:ext cx="22" cy="11"/>
              </a:xfrm>
              <a:prstGeom prst="line">
                <a:avLst/>
              </a:prstGeom>
              <a:noFill/>
              <a:ln w="11113">
                <a:solidFill>
                  <a:srgbClr val="FF0000"/>
                </a:solidFill>
                <a:round/>
                <a:headEnd/>
                <a:tailEnd/>
              </a:ln>
            </p:spPr>
            <p:txBody>
              <a:bodyPr/>
              <a:lstStyle/>
              <a:p>
                <a:endParaRPr lang="it-IT"/>
              </a:p>
            </p:txBody>
          </p:sp>
          <p:sp>
            <p:nvSpPr>
              <p:cNvPr id="107692" name="Line 1196"/>
              <p:cNvSpPr>
                <a:spLocks noChangeShapeType="1"/>
              </p:cNvSpPr>
              <p:nvPr/>
            </p:nvSpPr>
            <p:spPr bwMode="auto">
              <a:xfrm>
                <a:off x="3897" y="2287"/>
                <a:ext cx="21" cy="31"/>
              </a:xfrm>
              <a:prstGeom prst="line">
                <a:avLst/>
              </a:prstGeom>
              <a:noFill/>
              <a:ln w="11113">
                <a:solidFill>
                  <a:srgbClr val="FF0000"/>
                </a:solidFill>
                <a:round/>
                <a:headEnd/>
                <a:tailEnd/>
              </a:ln>
            </p:spPr>
            <p:txBody>
              <a:bodyPr/>
              <a:lstStyle/>
              <a:p>
                <a:endParaRPr lang="it-IT"/>
              </a:p>
            </p:txBody>
          </p:sp>
          <p:sp>
            <p:nvSpPr>
              <p:cNvPr id="107693" name="Line 1197"/>
              <p:cNvSpPr>
                <a:spLocks noChangeShapeType="1"/>
              </p:cNvSpPr>
              <p:nvPr/>
            </p:nvSpPr>
            <p:spPr bwMode="auto">
              <a:xfrm flipV="1">
                <a:off x="3918" y="2251"/>
                <a:ext cx="22" cy="67"/>
              </a:xfrm>
              <a:prstGeom prst="line">
                <a:avLst/>
              </a:prstGeom>
              <a:noFill/>
              <a:ln w="11113">
                <a:solidFill>
                  <a:srgbClr val="FF0000"/>
                </a:solidFill>
                <a:round/>
                <a:headEnd/>
                <a:tailEnd/>
              </a:ln>
            </p:spPr>
            <p:txBody>
              <a:bodyPr/>
              <a:lstStyle/>
              <a:p>
                <a:endParaRPr lang="it-IT"/>
              </a:p>
            </p:txBody>
          </p:sp>
          <p:sp>
            <p:nvSpPr>
              <p:cNvPr id="107694" name="Line 1198"/>
              <p:cNvSpPr>
                <a:spLocks noChangeShapeType="1"/>
              </p:cNvSpPr>
              <p:nvPr/>
            </p:nvSpPr>
            <p:spPr bwMode="auto">
              <a:xfrm>
                <a:off x="3940" y="2251"/>
                <a:ext cx="22" cy="47"/>
              </a:xfrm>
              <a:prstGeom prst="line">
                <a:avLst/>
              </a:prstGeom>
              <a:noFill/>
              <a:ln w="11113">
                <a:solidFill>
                  <a:srgbClr val="FF0000"/>
                </a:solidFill>
                <a:round/>
                <a:headEnd/>
                <a:tailEnd/>
              </a:ln>
            </p:spPr>
            <p:txBody>
              <a:bodyPr/>
              <a:lstStyle/>
              <a:p>
                <a:endParaRPr lang="it-IT"/>
              </a:p>
            </p:txBody>
          </p:sp>
          <p:sp>
            <p:nvSpPr>
              <p:cNvPr id="107695" name="Line 1199"/>
              <p:cNvSpPr>
                <a:spLocks noChangeShapeType="1"/>
              </p:cNvSpPr>
              <p:nvPr/>
            </p:nvSpPr>
            <p:spPr bwMode="auto">
              <a:xfrm flipV="1">
                <a:off x="3962" y="2273"/>
                <a:ext cx="21" cy="25"/>
              </a:xfrm>
              <a:prstGeom prst="line">
                <a:avLst/>
              </a:prstGeom>
              <a:noFill/>
              <a:ln w="11113">
                <a:solidFill>
                  <a:srgbClr val="FF0000"/>
                </a:solidFill>
                <a:round/>
                <a:headEnd/>
                <a:tailEnd/>
              </a:ln>
            </p:spPr>
            <p:txBody>
              <a:bodyPr/>
              <a:lstStyle/>
              <a:p>
                <a:endParaRPr lang="it-IT"/>
              </a:p>
            </p:txBody>
          </p:sp>
          <p:sp>
            <p:nvSpPr>
              <p:cNvPr id="107696" name="Line 1200"/>
              <p:cNvSpPr>
                <a:spLocks noChangeShapeType="1"/>
              </p:cNvSpPr>
              <p:nvPr/>
            </p:nvSpPr>
            <p:spPr bwMode="auto">
              <a:xfrm flipV="1">
                <a:off x="3983" y="2235"/>
                <a:ext cx="22" cy="38"/>
              </a:xfrm>
              <a:prstGeom prst="line">
                <a:avLst/>
              </a:prstGeom>
              <a:noFill/>
              <a:ln w="11113">
                <a:solidFill>
                  <a:srgbClr val="FF0000"/>
                </a:solidFill>
                <a:round/>
                <a:headEnd/>
                <a:tailEnd/>
              </a:ln>
            </p:spPr>
            <p:txBody>
              <a:bodyPr/>
              <a:lstStyle/>
              <a:p>
                <a:endParaRPr lang="it-IT"/>
              </a:p>
            </p:txBody>
          </p:sp>
          <p:sp>
            <p:nvSpPr>
              <p:cNvPr id="107697" name="Line 1201"/>
              <p:cNvSpPr>
                <a:spLocks noChangeShapeType="1"/>
              </p:cNvSpPr>
              <p:nvPr/>
            </p:nvSpPr>
            <p:spPr bwMode="auto">
              <a:xfrm>
                <a:off x="4005" y="2235"/>
                <a:ext cx="22" cy="41"/>
              </a:xfrm>
              <a:prstGeom prst="line">
                <a:avLst/>
              </a:prstGeom>
              <a:noFill/>
              <a:ln w="11113">
                <a:solidFill>
                  <a:srgbClr val="FF0000"/>
                </a:solidFill>
                <a:round/>
                <a:headEnd/>
                <a:tailEnd/>
              </a:ln>
            </p:spPr>
            <p:txBody>
              <a:bodyPr/>
              <a:lstStyle/>
              <a:p>
                <a:endParaRPr lang="it-IT"/>
              </a:p>
            </p:txBody>
          </p:sp>
          <p:sp>
            <p:nvSpPr>
              <p:cNvPr id="107698" name="Line 1202"/>
              <p:cNvSpPr>
                <a:spLocks noChangeShapeType="1"/>
              </p:cNvSpPr>
              <p:nvPr/>
            </p:nvSpPr>
            <p:spPr bwMode="auto">
              <a:xfrm>
                <a:off x="4027" y="2276"/>
                <a:ext cx="21" cy="2"/>
              </a:xfrm>
              <a:prstGeom prst="line">
                <a:avLst/>
              </a:prstGeom>
              <a:noFill/>
              <a:ln w="11113">
                <a:solidFill>
                  <a:srgbClr val="FF0000"/>
                </a:solidFill>
                <a:round/>
                <a:headEnd/>
                <a:tailEnd/>
              </a:ln>
            </p:spPr>
            <p:txBody>
              <a:bodyPr/>
              <a:lstStyle/>
              <a:p>
                <a:endParaRPr lang="it-IT"/>
              </a:p>
            </p:txBody>
          </p:sp>
          <p:sp>
            <p:nvSpPr>
              <p:cNvPr id="107699" name="Line 1203"/>
              <p:cNvSpPr>
                <a:spLocks noChangeShapeType="1"/>
              </p:cNvSpPr>
              <p:nvPr/>
            </p:nvSpPr>
            <p:spPr bwMode="auto">
              <a:xfrm>
                <a:off x="4048" y="2278"/>
                <a:ext cx="22" cy="13"/>
              </a:xfrm>
              <a:prstGeom prst="line">
                <a:avLst/>
              </a:prstGeom>
              <a:noFill/>
              <a:ln w="11113">
                <a:solidFill>
                  <a:srgbClr val="FF0000"/>
                </a:solidFill>
                <a:round/>
                <a:headEnd/>
                <a:tailEnd/>
              </a:ln>
            </p:spPr>
            <p:txBody>
              <a:bodyPr/>
              <a:lstStyle/>
              <a:p>
                <a:endParaRPr lang="it-IT"/>
              </a:p>
            </p:txBody>
          </p:sp>
          <p:sp>
            <p:nvSpPr>
              <p:cNvPr id="107700" name="Line 1204"/>
              <p:cNvSpPr>
                <a:spLocks noChangeShapeType="1"/>
              </p:cNvSpPr>
              <p:nvPr/>
            </p:nvSpPr>
            <p:spPr bwMode="auto">
              <a:xfrm>
                <a:off x="4070" y="2291"/>
                <a:ext cx="21" cy="25"/>
              </a:xfrm>
              <a:prstGeom prst="line">
                <a:avLst/>
              </a:prstGeom>
              <a:noFill/>
              <a:ln w="11113">
                <a:solidFill>
                  <a:srgbClr val="FF0000"/>
                </a:solidFill>
                <a:round/>
                <a:headEnd/>
                <a:tailEnd/>
              </a:ln>
            </p:spPr>
            <p:txBody>
              <a:bodyPr/>
              <a:lstStyle/>
              <a:p>
                <a:endParaRPr lang="it-IT"/>
              </a:p>
            </p:txBody>
          </p:sp>
          <p:sp>
            <p:nvSpPr>
              <p:cNvPr id="107701" name="Line 1205"/>
              <p:cNvSpPr>
                <a:spLocks noChangeShapeType="1"/>
              </p:cNvSpPr>
              <p:nvPr/>
            </p:nvSpPr>
            <p:spPr bwMode="auto">
              <a:xfrm flipV="1">
                <a:off x="4091" y="2298"/>
                <a:ext cx="22" cy="18"/>
              </a:xfrm>
              <a:prstGeom prst="line">
                <a:avLst/>
              </a:prstGeom>
              <a:noFill/>
              <a:ln w="11113">
                <a:solidFill>
                  <a:srgbClr val="FF0000"/>
                </a:solidFill>
                <a:round/>
                <a:headEnd/>
                <a:tailEnd/>
              </a:ln>
            </p:spPr>
            <p:txBody>
              <a:bodyPr/>
              <a:lstStyle/>
              <a:p>
                <a:endParaRPr lang="it-IT"/>
              </a:p>
            </p:txBody>
          </p:sp>
          <p:sp>
            <p:nvSpPr>
              <p:cNvPr id="107702" name="Line 1206"/>
              <p:cNvSpPr>
                <a:spLocks noChangeShapeType="1"/>
              </p:cNvSpPr>
              <p:nvPr/>
            </p:nvSpPr>
            <p:spPr bwMode="auto">
              <a:xfrm flipV="1">
                <a:off x="4113" y="2271"/>
                <a:ext cx="22" cy="27"/>
              </a:xfrm>
              <a:prstGeom prst="line">
                <a:avLst/>
              </a:prstGeom>
              <a:noFill/>
              <a:ln w="11113">
                <a:solidFill>
                  <a:srgbClr val="FF0000"/>
                </a:solidFill>
                <a:round/>
                <a:headEnd/>
                <a:tailEnd/>
              </a:ln>
            </p:spPr>
            <p:txBody>
              <a:bodyPr/>
              <a:lstStyle/>
              <a:p>
                <a:endParaRPr lang="it-IT"/>
              </a:p>
            </p:txBody>
          </p:sp>
          <p:sp>
            <p:nvSpPr>
              <p:cNvPr id="107703" name="Line 1207"/>
              <p:cNvSpPr>
                <a:spLocks noChangeShapeType="1"/>
              </p:cNvSpPr>
              <p:nvPr/>
            </p:nvSpPr>
            <p:spPr bwMode="auto">
              <a:xfrm>
                <a:off x="4135" y="2271"/>
                <a:ext cx="21" cy="40"/>
              </a:xfrm>
              <a:prstGeom prst="line">
                <a:avLst/>
              </a:prstGeom>
              <a:noFill/>
              <a:ln w="11113">
                <a:solidFill>
                  <a:srgbClr val="FF0000"/>
                </a:solidFill>
                <a:round/>
                <a:headEnd/>
                <a:tailEnd/>
              </a:ln>
            </p:spPr>
            <p:txBody>
              <a:bodyPr/>
              <a:lstStyle/>
              <a:p>
                <a:endParaRPr lang="it-IT"/>
              </a:p>
            </p:txBody>
          </p:sp>
          <p:sp>
            <p:nvSpPr>
              <p:cNvPr id="107704" name="Line 1208"/>
              <p:cNvSpPr>
                <a:spLocks noChangeShapeType="1"/>
              </p:cNvSpPr>
              <p:nvPr/>
            </p:nvSpPr>
            <p:spPr bwMode="auto">
              <a:xfrm>
                <a:off x="4156" y="2311"/>
                <a:ext cx="22" cy="12"/>
              </a:xfrm>
              <a:prstGeom prst="line">
                <a:avLst/>
              </a:prstGeom>
              <a:noFill/>
              <a:ln w="11113">
                <a:solidFill>
                  <a:srgbClr val="FF0000"/>
                </a:solidFill>
                <a:round/>
                <a:headEnd/>
                <a:tailEnd/>
              </a:ln>
            </p:spPr>
            <p:txBody>
              <a:bodyPr/>
              <a:lstStyle/>
              <a:p>
                <a:endParaRPr lang="it-IT"/>
              </a:p>
            </p:txBody>
          </p:sp>
        </p:grpSp>
        <p:grpSp>
          <p:nvGrpSpPr>
            <p:cNvPr id="9" name="Group 1209"/>
            <p:cNvGrpSpPr>
              <a:grpSpLocks/>
            </p:cNvGrpSpPr>
            <p:nvPr/>
          </p:nvGrpSpPr>
          <p:grpSpPr bwMode="auto">
            <a:xfrm>
              <a:off x="1011" y="1015"/>
              <a:ext cx="4557" cy="2269"/>
              <a:chOff x="431" y="986"/>
              <a:chExt cx="5219" cy="2529"/>
            </a:xfrm>
          </p:grpSpPr>
          <p:sp>
            <p:nvSpPr>
              <p:cNvPr id="107706" name="Line 1210"/>
              <p:cNvSpPr>
                <a:spLocks noChangeShapeType="1"/>
              </p:cNvSpPr>
              <p:nvPr/>
            </p:nvSpPr>
            <p:spPr bwMode="auto">
              <a:xfrm>
                <a:off x="4178" y="2323"/>
                <a:ext cx="22" cy="29"/>
              </a:xfrm>
              <a:prstGeom prst="line">
                <a:avLst/>
              </a:prstGeom>
              <a:noFill/>
              <a:ln w="11113">
                <a:solidFill>
                  <a:srgbClr val="FF0000"/>
                </a:solidFill>
                <a:round/>
                <a:headEnd/>
                <a:tailEnd/>
              </a:ln>
            </p:spPr>
            <p:txBody>
              <a:bodyPr/>
              <a:lstStyle/>
              <a:p>
                <a:endParaRPr lang="it-IT"/>
              </a:p>
            </p:txBody>
          </p:sp>
          <p:sp>
            <p:nvSpPr>
              <p:cNvPr id="107707" name="Line 1211"/>
              <p:cNvSpPr>
                <a:spLocks noChangeShapeType="1"/>
              </p:cNvSpPr>
              <p:nvPr/>
            </p:nvSpPr>
            <p:spPr bwMode="auto">
              <a:xfrm flipV="1">
                <a:off x="4200" y="2329"/>
                <a:ext cx="21" cy="23"/>
              </a:xfrm>
              <a:prstGeom prst="line">
                <a:avLst/>
              </a:prstGeom>
              <a:noFill/>
              <a:ln w="11113">
                <a:solidFill>
                  <a:srgbClr val="FF0000"/>
                </a:solidFill>
                <a:round/>
                <a:headEnd/>
                <a:tailEnd/>
              </a:ln>
            </p:spPr>
            <p:txBody>
              <a:bodyPr/>
              <a:lstStyle/>
              <a:p>
                <a:endParaRPr lang="it-IT"/>
              </a:p>
            </p:txBody>
          </p:sp>
          <p:sp>
            <p:nvSpPr>
              <p:cNvPr id="107708" name="Line 1212"/>
              <p:cNvSpPr>
                <a:spLocks noChangeShapeType="1"/>
              </p:cNvSpPr>
              <p:nvPr/>
            </p:nvSpPr>
            <p:spPr bwMode="auto">
              <a:xfrm>
                <a:off x="4221" y="2329"/>
                <a:ext cx="22" cy="9"/>
              </a:xfrm>
              <a:prstGeom prst="line">
                <a:avLst/>
              </a:prstGeom>
              <a:noFill/>
              <a:ln w="11113">
                <a:solidFill>
                  <a:srgbClr val="FF0000"/>
                </a:solidFill>
                <a:round/>
                <a:headEnd/>
                <a:tailEnd/>
              </a:ln>
            </p:spPr>
            <p:txBody>
              <a:bodyPr/>
              <a:lstStyle/>
              <a:p>
                <a:endParaRPr lang="it-IT"/>
              </a:p>
            </p:txBody>
          </p:sp>
          <p:sp>
            <p:nvSpPr>
              <p:cNvPr id="107709" name="Line 1213"/>
              <p:cNvSpPr>
                <a:spLocks noChangeShapeType="1"/>
              </p:cNvSpPr>
              <p:nvPr/>
            </p:nvSpPr>
            <p:spPr bwMode="auto">
              <a:xfrm>
                <a:off x="4243" y="2338"/>
                <a:ext cx="21" cy="12"/>
              </a:xfrm>
              <a:prstGeom prst="line">
                <a:avLst/>
              </a:prstGeom>
              <a:noFill/>
              <a:ln w="11113">
                <a:solidFill>
                  <a:srgbClr val="FF0000"/>
                </a:solidFill>
                <a:round/>
                <a:headEnd/>
                <a:tailEnd/>
              </a:ln>
            </p:spPr>
            <p:txBody>
              <a:bodyPr/>
              <a:lstStyle/>
              <a:p>
                <a:endParaRPr lang="it-IT"/>
              </a:p>
            </p:txBody>
          </p:sp>
          <p:sp>
            <p:nvSpPr>
              <p:cNvPr id="107710" name="Line 1214"/>
              <p:cNvSpPr>
                <a:spLocks noChangeShapeType="1"/>
              </p:cNvSpPr>
              <p:nvPr/>
            </p:nvSpPr>
            <p:spPr bwMode="auto">
              <a:xfrm flipV="1">
                <a:off x="4264" y="2334"/>
                <a:ext cx="22" cy="16"/>
              </a:xfrm>
              <a:prstGeom prst="line">
                <a:avLst/>
              </a:prstGeom>
              <a:noFill/>
              <a:ln w="11113">
                <a:solidFill>
                  <a:srgbClr val="FF0000"/>
                </a:solidFill>
                <a:round/>
                <a:headEnd/>
                <a:tailEnd/>
              </a:ln>
            </p:spPr>
            <p:txBody>
              <a:bodyPr/>
              <a:lstStyle/>
              <a:p>
                <a:endParaRPr lang="it-IT"/>
              </a:p>
            </p:txBody>
          </p:sp>
          <p:sp>
            <p:nvSpPr>
              <p:cNvPr id="107711" name="Line 1215"/>
              <p:cNvSpPr>
                <a:spLocks noChangeShapeType="1"/>
              </p:cNvSpPr>
              <p:nvPr/>
            </p:nvSpPr>
            <p:spPr bwMode="auto">
              <a:xfrm flipV="1">
                <a:off x="4286" y="2237"/>
                <a:ext cx="22" cy="97"/>
              </a:xfrm>
              <a:prstGeom prst="line">
                <a:avLst/>
              </a:prstGeom>
              <a:noFill/>
              <a:ln w="11113">
                <a:solidFill>
                  <a:srgbClr val="FF0000"/>
                </a:solidFill>
                <a:round/>
                <a:headEnd/>
                <a:tailEnd/>
              </a:ln>
            </p:spPr>
            <p:txBody>
              <a:bodyPr/>
              <a:lstStyle/>
              <a:p>
                <a:endParaRPr lang="it-IT"/>
              </a:p>
            </p:txBody>
          </p:sp>
          <p:sp>
            <p:nvSpPr>
              <p:cNvPr id="107712" name="Line 1216"/>
              <p:cNvSpPr>
                <a:spLocks noChangeShapeType="1"/>
              </p:cNvSpPr>
              <p:nvPr/>
            </p:nvSpPr>
            <p:spPr bwMode="auto">
              <a:xfrm flipV="1">
                <a:off x="4308" y="2119"/>
                <a:ext cx="21" cy="118"/>
              </a:xfrm>
              <a:prstGeom prst="line">
                <a:avLst/>
              </a:prstGeom>
              <a:noFill/>
              <a:ln w="11113">
                <a:solidFill>
                  <a:srgbClr val="FF0000"/>
                </a:solidFill>
                <a:round/>
                <a:headEnd/>
                <a:tailEnd/>
              </a:ln>
            </p:spPr>
            <p:txBody>
              <a:bodyPr/>
              <a:lstStyle/>
              <a:p>
                <a:endParaRPr lang="it-IT"/>
              </a:p>
            </p:txBody>
          </p:sp>
          <p:sp>
            <p:nvSpPr>
              <p:cNvPr id="107713" name="Line 1217"/>
              <p:cNvSpPr>
                <a:spLocks noChangeShapeType="1"/>
              </p:cNvSpPr>
              <p:nvPr/>
            </p:nvSpPr>
            <p:spPr bwMode="auto">
              <a:xfrm>
                <a:off x="4329" y="2119"/>
                <a:ext cx="22" cy="150"/>
              </a:xfrm>
              <a:prstGeom prst="line">
                <a:avLst/>
              </a:prstGeom>
              <a:noFill/>
              <a:ln w="11113">
                <a:solidFill>
                  <a:srgbClr val="FF0000"/>
                </a:solidFill>
                <a:round/>
                <a:headEnd/>
                <a:tailEnd/>
              </a:ln>
            </p:spPr>
            <p:txBody>
              <a:bodyPr/>
              <a:lstStyle/>
              <a:p>
                <a:endParaRPr lang="it-IT"/>
              </a:p>
            </p:txBody>
          </p:sp>
          <p:sp>
            <p:nvSpPr>
              <p:cNvPr id="107714" name="Line 1218"/>
              <p:cNvSpPr>
                <a:spLocks noChangeShapeType="1"/>
              </p:cNvSpPr>
              <p:nvPr/>
            </p:nvSpPr>
            <p:spPr bwMode="auto">
              <a:xfrm flipV="1">
                <a:off x="4351" y="2074"/>
                <a:ext cx="22" cy="195"/>
              </a:xfrm>
              <a:prstGeom prst="line">
                <a:avLst/>
              </a:prstGeom>
              <a:noFill/>
              <a:ln w="11113">
                <a:solidFill>
                  <a:srgbClr val="FF0000"/>
                </a:solidFill>
                <a:round/>
                <a:headEnd/>
                <a:tailEnd/>
              </a:ln>
            </p:spPr>
            <p:txBody>
              <a:bodyPr/>
              <a:lstStyle/>
              <a:p>
                <a:endParaRPr lang="it-IT"/>
              </a:p>
            </p:txBody>
          </p:sp>
          <p:sp>
            <p:nvSpPr>
              <p:cNvPr id="107715" name="Line 1219"/>
              <p:cNvSpPr>
                <a:spLocks noChangeShapeType="1"/>
              </p:cNvSpPr>
              <p:nvPr/>
            </p:nvSpPr>
            <p:spPr bwMode="auto">
              <a:xfrm flipV="1">
                <a:off x="4373" y="2058"/>
                <a:ext cx="21" cy="16"/>
              </a:xfrm>
              <a:prstGeom prst="line">
                <a:avLst/>
              </a:prstGeom>
              <a:noFill/>
              <a:ln w="11113">
                <a:solidFill>
                  <a:srgbClr val="FF0000"/>
                </a:solidFill>
                <a:round/>
                <a:headEnd/>
                <a:tailEnd/>
              </a:ln>
            </p:spPr>
            <p:txBody>
              <a:bodyPr/>
              <a:lstStyle/>
              <a:p>
                <a:endParaRPr lang="it-IT"/>
              </a:p>
            </p:txBody>
          </p:sp>
          <p:sp>
            <p:nvSpPr>
              <p:cNvPr id="107716" name="Line 1220"/>
              <p:cNvSpPr>
                <a:spLocks noChangeShapeType="1"/>
              </p:cNvSpPr>
              <p:nvPr/>
            </p:nvSpPr>
            <p:spPr bwMode="auto">
              <a:xfrm flipV="1">
                <a:off x="4394" y="2011"/>
                <a:ext cx="22" cy="47"/>
              </a:xfrm>
              <a:prstGeom prst="line">
                <a:avLst/>
              </a:prstGeom>
              <a:noFill/>
              <a:ln w="11113">
                <a:solidFill>
                  <a:srgbClr val="FF0000"/>
                </a:solidFill>
                <a:round/>
                <a:headEnd/>
                <a:tailEnd/>
              </a:ln>
            </p:spPr>
            <p:txBody>
              <a:bodyPr/>
              <a:lstStyle/>
              <a:p>
                <a:endParaRPr lang="it-IT"/>
              </a:p>
            </p:txBody>
          </p:sp>
          <p:sp>
            <p:nvSpPr>
              <p:cNvPr id="107717" name="Line 1221"/>
              <p:cNvSpPr>
                <a:spLocks noChangeShapeType="1"/>
              </p:cNvSpPr>
              <p:nvPr/>
            </p:nvSpPr>
            <p:spPr bwMode="auto">
              <a:xfrm flipV="1">
                <a:off x="4416" y="1937"/>
                <a:ext cx="21" cy="74"/>
              </a:xfrm>
              <a:prstGeom prst="line">
                <a:avLst/>
              </a:prstGeom>
              <a:noFill/>
              <a:ln w="11113">
                <a:solidFill>
                  <a:srgbClr val="FF0000"/>
                </a:solidFill>
                <a:round/>
                <a:headEnd/>
                <a:tailEnd/>
              </a:ln>
            </p:spPr>
            <p:txBody>
              <a:bodyPr/>
              <a:lstStyle/>
              <a:p>
                <a:endParaRPr lang="it-IT"/>
              </a:p>
            </p:txBody>
          </p:sp>
          <p:sp>
            <p:nvSpPr>
              <p:cNvPr id="107718" name="Line 1222"/>
              <p:cNvSpPr>
                <a:spLocks noChangeShapeType="1"/>
              </p:cNvSpPr>
              <p:nvPr/>
            </p:nvSpPr>
            <p:spPr bwMode="auto">
              <a:xfrm flipV="1">
                <a:off x="4437" y="1912"/>
                <a:ext cx="22" cy="25"/>
              </a:xfrm>
              <a:prstGeom prst="line">
                <a:avLst/>
              </a:prstGeom>
              <a:noFill/>
              <a:ln w="11113">
                <a:solidFill>
                  <a:srgbClr val="FF0000"/>
                </a:solidFill>
                <a:round/>
                <a:headEnd/>
                <a:tailEnd/>
              </a:ln>
            </p:spPr>
            <p:txBody>
              <a:bodyPr/>
              <a:lstStyle/>
              <a:p>
                <a:endParaRPr lang="it-IT"/>
              </a:p>
            </p:txBody>
          </p:sp>
          <p:sp>
            <p:nvSpPr>
              <p:cNvPr id="107719" name="Line 1223"/>
              <p:cNvSpPr>
                <a:spLocks noChangeShapeType="1"/>
              </p:cNvSpPr>
              <p:nvPr/>
            </p:nvSpPr>
            <p:spPr bwMode="auto">
              <a:xfrm>
                <a:off x="4459" y="1912"/>
                <a:ext cx="22" cy="301"/>
              </a:xfrm>
              <a:prstGeom prst="line">
                <a:avLst/>
              </a:prstGeom>
              <a:noFill/>
              <a:ln w="11113">
                <a:solidFill>
                  <a:srgbClr val="FF0000"/>
                </a:solidFill>
                <a:round/>
                <a:headEnd/>
                <a:tailEnd/>
              </a:ln>
            </p:spPr>
            <p:txBody>
              <a:bodyPr/>
              <a:lstStyle/>
              <a:p>
                <a:endParaRPr lang="it-IT"/>
              </a:p>
            </p:txBody>
          </p:sp>
          <p:sp>
            <p:nvSpPr>
              <p:cNvPr id="107720" name="Line 1224"/>
              <p:cNvSpPr>
                <a:spLocks noChangeShapeType="1"/>
              </p:cNvSpPr>
              <p:nvPr/>
            </p:nvSpPr>
            <p:spPr bwMode="auto">
              <a:xfrm>
                <a:off x="4481" y="2213"/>
                <a:ext cx="21" cy="9"/>
              </a:xfrm>
              <a:prstGeom prst="line">
                <a:avLst/>
              </a:prstGeom>
              <a:noFill/>
              <a:ln w="11113">
                <a:solidFill>
                  <a:srgbClr val="FF0000"/>
                </a:solidFill>
                <a:round/>
                <a:headEnd/>
                <a:tailEnd/>
              </a:ln>
            </p:spPr>
            <p:txBody>
              <a:bodyPr/>
              <a:lstStyle/>
              <a:p>
                <a:endParaRPr lang="it-IT"/>
              </a:p>
            </p:txBody>
          </p:sp>
          <p:sp>
            <p:nvSpPr>
              <p:cNvPr id="107721" name="Line 1225"/>
              <p:cNvSpPr>
                <a:spLocks noChangeShapeType="1"/>
              </p:cNvSpPr>
              <p:nvPr/>
            </p:nvSpPr>
            <p:spPr bwMode="auto">
              <a:xfrm>
                <a:off x="4502" y="2222"/>
                <a:ext cx="22" cy="83"/>
              </a:xfrm>
              <a:prstGeom prst="line">
                <a:avLst/>
              </a:prstGeom>
              <a:noFill/>
              <a:ln w="11113">
                <a:solidFill>
                  <a:srgbClr val="FF0000"/>
                </a:solidFill>
                <a:round/>
                <a:headEnd/>
                <a:tailEnd/>
              </a:ln>
            </p:spPr>
            <p:txBody>
              <a:bodyPr/>
              <a:lstStyle/>
              <a:p>
                <a:endParaRPr lang="it-IT"/>
              </a:p>
            </p:txBody>
          </p:sp>
          <p:sp>
            <p:nvSpPr>
              <p:cNvPr id="107722" name="Line 1226"/>
              <p:cNvSpPr>
                <a:spLocks noChangeShapeType="1"/>
              </p:cNvSpPr>
              <p:nvPr/>
            </p:nvSpPr>
            <p:spPr bwMode="auto">
              <a:xfrm flipV="1">
                <a:off x="4524" y="2096"/>
                <a:ext cx="22" cy="209"/>
              </a:xfrm>
              <a:prstGeom prst="line">
                <a:avLst/>
              </a:prstGeom>
              <a:noFill/>
              <a:ln w="11113">
                <a:solidFill>
                  <a:srgbClr val="FF0000"/>
                </a:solidFill>
                <a:round/>
                <a:headEnd/>
                <a:tailEnd/>
              </a:ln>
            </p:spPr>
            <p:txBody>
              <a:bodyPr/>
              <a:lstStyle/>
              <a:p>
                <a:endParaRPr lang="it-IT"/>
              </a:p>
            </p:txBody>
          </p:sp>
          <p:sp>
            <p:nvSpPr>
              <p:cNvPr id="107723" name="Line 1227"/>
              <p:cNvSpPr>
                <a:spLocks noChangeShapeType="1"/>
              </p:cNvSpPr>
              <p:nvPr/>
            </p:nvSpPr>
            <p:spPr bwMode="auto">
              <a:xfrm flipV="1">
                <a:off x="4546" y="1957"/>
                <a:ext cx="21" cy="139"/>
              </a:xfrm>
              <a:prstGeom prst="line">
                <a:avLst/>
              </a:prstGeom>
              <a:noFill/>
              <a:ln w="11113">
                <a:solidFill>
                  <a:srgbClr val="FF0000"/>
                </a:solidFill>
                <a:round/>
                <a:headEnd/>
                <a:tailEnd/>
              </a:ln>
            </p:spPr>
            <p:txBody>
              <a:bodyPr/>
              <a:lstStyle/>
              <a:p>
                <a:endParaRPr lang="it-IT"/>
              </a:p>
            </p:txBody>
          </p:sp>
          <p:sp>
            <p:nvSpPr>
              <p:cNvPr id="107724" name="Line 1228"/>
              <p:cNvSpPr>
                <a:spLocks noChangeShapeType="1"/>
              </p:cNvSpPr>
              <p:nvPr/>
            </p:nvSpPr>
            <p:spPr bwMode="auto">
              <a:xfrm flipV="1">
                <a:off x="4567" y="1811"/>
                <a:ext cx="22" cy="146"/>
              </a:xfrm>
              <a:prstGeom prst="line">
                <a:avLst/>
              </a:prstGeom>
              <a:noFill/>
              <a:ln w="11113">
                <a:solidFill>
                  <a:srgbClr val="FF0000"/>
                </a:solidFill>
                <a:round/>
                <a:headEnd/>
                <a:tailEnd/>
              </a:ln>
            </p:spPr>
            <p:txBody>
              <a:bodyPr/>
              <a:lstStyle/>
              <a:p>
                <a:endParaRPr lang="it-IT"/>
              </a:p>
            </p:txBody>
          </p:sp>
          <p:sp>
            <p:nvSpPr>
              <p:cNvPr id="107725" name="Line 1229"/>
              <p:cNvSpPr>
                <a:spLocks noChangeShapeType="1"/>
              </p:cNvSpPr>
              <p:nvPr/>
            </p:nvSpPr>
            <p:spPr bwMode="auto">
              <a:xfrm>
                <a:off x="4589" y="1811"/>
                <a:ext cx="22" cy="3"/>
              </a:xfrm>
              <a:prstGeom prst="line">
                <a:avLst/>
              </a:prstGeom>
              <a:noFill/>
              <a:ln w="11113">
                <a:solidFill>
                  <a:srgbClr val="FF0000"/>
                </a:solidFill>
                <a:round/>
                <a:headEnd/>
                <a:tailEnd/>
              </a:ln>
            </p:spPr>
            <p:txBody>
              <a:bodyPr/>
              <a:lstStyle/>
              <a:p>
                <a:endParaRPr lang="it-IT"/>
              </a:p>
            </p:txBody>
          </p:sp>
          <p:sp>
            <p:nvSpPr>
              <p:cNvPr id="107726" name="Line 1230"/>
              <p:cNvSpPr>
                <a:spLocks noChangeShapeType="1"/>
              </p:cNvSpPr>
              <p:nvPr/>
            </p:nvSpPr>
            <p:spPr bwMode="auto">
              <a:xfrm>
                <a:off x="4611" y="1814"/>
                <a:ext cx="21" cy="9"/>
              </a:xfrm>
              <a:prstGeom prst="line">
                <a:avLst/>
              </a:prstGeom>
              <a:noFill/>
              <a:ln w="11113">
                <a:solidFill>
                  <a:srgbClr val="FF0000"/>
                </a:solidFill>
                <a:round/>
                <a:headEnd/>
                <a:tailEnd/>
              </a:ln>
            </p:spPr>
            <p:txBody>
              <a:bodyPr/>
              <a:lstStyle/>
              <a:p>
                <a:endParaRPr lang="it-IT"/>
              </a:p>
            </p:txBody>
          </p:sp>
          <p:sp>
            <p:nvSpPr>
              <p:cNvPr id="107727" name="Line 1231"/>
              <p:cNvSpPr>
                <a:spLocks noChangeShapeType="1"/>
              </p:cNvSpPr>
              <p:nvPr/>
            </p:nvSpPr>
            <p:spPr bwMode="auto">
              <a:xfrm flipV="1">
                <a:off x="4632" y="1576"/>
                <a:ext cx="22" cy="247"/>
              </a:xfrm>
              <a:prstGeom prst="line">
                <a:avLst/>
              </a:prstGeom>
              <a:noFill/>
              <a:ln w="11113">
                <a:solidFill>
                  <a:srgbClr val="FF0000"/>
                </a:solidFill>
                <a:round/>
                <a:headEnd/>
                <a:tailEnd/>
              </a:ln>
            </p:spPr>
            <p:txBody>
              <a:bodyPr/>
              <a:lstStyle/>
              <a:p>
                <a:endParaRPr lang="it-IT"/>
              </a:p>
            </p:txBody>
          </p:sp>
          <p:sp>
            <p:nvSpPr>
              <p:cNvPr id="107728" name="Line 1232"/>
              <p:cNvSpPr>
                <a:spLocks noChangeShapeType="1"/>
              </p:cNvSpPr>
              <p:nvPr/>
            </p:nvSpPr>
            <p:spPr bwMode="auto">
              <a:xfrm flipV="1">
                <a:off x="4654" y="1502"/>
                <a:ext cx="21" cy="74"/>
              </a:xfrm>
              <a:prstGeom prst="line">
                <a:avLst/>
              </a:prstGeom>
              <a:noFill/>
              <a:ln w="11113">
                <a:solidFill>
                  <a:srgbClr val="FF0000"/>
                </a:solidFill>
                <a:round/>
                <a:headEnd/>
                <a:tailEnd/>
              </a:ln>
            </p:spPr>
            <p:txBody>
              <a:bodyPr/>
              <a:lstStyle/>
              <a:p>
                <a:endParaRPr lang="it-IT"/>
              </a:p>
            </p:txBody>
          </p:sp>
          <p:sp>
            <p:nvSpPr>
              <p:cNvPr id="107729" name="Line 1233"/>
              <p:cNvSpPr>
                <a:spLocks noChangeShapeType="1"/>
              </p:cNvSpPr>
              <p:nvPr/>
            </p:nvSpPr>
            <p:spPr bwMode="auto">
              <a:xfrm>
                <a:off x="4675" y="1502"/>
                <a:ext cx="22" cy="14"/>
              </a:xfrm>
              <a:prstGeom prst="line">
                <a:avLst/>
              </a:prstGeom>
              <a:noFill/>
              <a:ln w="11113">
                <a:solidFill>
                  <a:srgbClr val="FF0000"/>
                </a:solidFill>
                <a:round/>
                <a:headEnd/>
                <a:tailEnd/>
              </a:ln>
            </p:spPr>
            <p:txBody>
              <a:bodyPr/>
              <a:lstStyle/>
              <a:p>
                <a:endParaRPr lang="it-IT"/>
              </a:p>
            </p:txBody>
          </p:sp>
          <p:sp>
            <p:nvSpPr>
              <p:cNvPr id="107730" name="Line 1234"/>
              <p:cNvSpPr>
                <a:spLocks noChangeShapeType="1"/>
              </p:cNvSpPr>
              <p:nvPr/>
            </p:nvSpPr>
            <p:spPr bwMode="auto">
              <a:xfrm flipV="1">
                <a:off x="4697" y="1513"/>
                <a:ext cx="22" cy="3"/>
              </a:xfrm>
              <a:prstGeom prst="line">
                <a:avLst/>
              </a:prstGeom>
              <a:noFill/>
              <a:ln w="11113">
                <a:solidFill>
                  <a:srgbClr val="FF0000"/>
                </a:solidFill>
                <a:round/>
                <a:headEnd/>
                <a:tailEnd/>
              </a:ln>
            </p:spPr>
            <p:txBody>
              <a:bodyPr/>
              <a:lstStyle/>
              <a:p>
                <a:endParaRPr lang="it-IT"/>
              </a:p>
            </p:txBody>
          </p:sp>
          <p:sp>
            <p:nvSpPr>
              <p:cNvPr id="107731" name="Line 1235"/>
              <p:cNvSpPr>
                <a:spLocks noChangeShapeType="1"/>
              </p:cNvSpPr>
              <p:nvPr/>
            </p:nvSpPr>
            <p:spPr bwMode="auto">
              <a:xfrm>
                <a:off x="4719" y="1513"/>
                <a:ext cx="21" cy="90"/>
              </a:xfrm>
              <a:prstGeom prst="line">
                <a:avLst/>
              </a:prstGeom>
              <a:noFill/>
              <a:ln w="11113">
                <a:solidFill>
                  <a:srgbClr val="FF0000"/>
                </a:solidFill>
                <a:round/>
                <a:headEnd/>
                <a:tailEnd/>
              </a:ln>
            </p:spPr>
            <p:txBody>
              <a:bodyPr/>
              <a:lstStyle/>
              <a:p>
                <a:endParaRPr lang="it-IT"/>
              </a:p>
            </p:txBody>
          </p:sp>
          <p:sp>
            <p:nvSpPr>
              <p:cNvPr id="107732" name="Line 1236"/>
              <p:cNvSpPr>
                <a:spLocks noChangeShapeType="1"/>
              </p:cNvSpPr>
              <p:nvPr/>
            </p:nvSpPr>
            <p:spPr bwMode="auto">
              <a:xfrm>
                <a:off x="4740" y="1603"/>
                <a:ext cx="22" cy="52"/>
              </a:xfrm>
              <a:prstGeom prst="line">
                <a:avLst/>
              </a:prstGeom>
              <a:noFill/>
              <a:ln w="11113">
                <a:solidFill>
                  <a:srgbClr val="FF0000"/>
                </a:solidFill>
                <a:round/>
                <a:headEnd/>
                <a:tailEnd/>
              </a:ln>
            </p:spPr>
            <p:txBody>
              <a:bodyPr/>
              <a:lstStyle/>
              <a:p>
                <a:endParaRPr lang="it-IT"/>
              </a:p>
            </p:txBody>
          </p:sp>
          <p:sp>
            <p:nvSpPr>
              <p:cNvPr id="107733" name="Line 1237"/>
              <p:cNvSpPr>
                <a:spLocks noChangeShapeType="1"/>
              </p:cNvSpPr>
              <p:nvPr/>
            </p:nvSpPr>
            <p:spPr bwMode="auto">
              <a:xfrm flipV="1">
                <a:off x="4762" y="1417"/>
                <a:ext cx="22" cy="238"/>
              </a:xfrm>
              <a:prstGeom prst="line">
                <a:avLst/>
              </a:prstGeom>
              <a:noFill/>
              <a:ln w="11113">
                <a:solidFill>
                  <a:srgbClr val="FF0000"/>
                </a:solidFill>
                <a:round/>
                <a:headEnd/>
                <a:tailEnd/>
              </a:ln>
            </p:spPr>
            <p:txBody>
              <a:bodyPr/>
              <a:lstStyle/>
              <a:p>
                <a:endParaRPr lang="it-IT"/>
              </a:p>
            </p:txBody>
          </p:sp>
          <p:sp>
            <p:nvSpPr>
              <p:cNvPr id="107734" name="Line 1238"/>
              <p:cNvSpPr>
                <a:spLocks noChangeShapeType="1"/>
              </p:cNvSpPr>
              <p:nvPr/>
            </p:nvSpPr>
            <p:spPr bwMode="auto">
              <a:xfrm>
                <a:off x="4784" y="1417"/>
                <a:ext cx="21" cy="1"/>
              </a:xfrm>
              <a:prstGeom prst="line">
                <a:avLst/>
              </a:prstGeom>
              <a:noFill/>
              <a:ln w="11113">
                <a:solidFill>
                  <a:srgbClr val="FF0000"/>
                </a:solidFill>
                <a:round/>
                <a:headEnd/>
                <a:tailEnd/>
              </a:ln>
            </p:spPr>
            <p:txBody>
              <a:bodyPr/>
              <a:lstStyle/>
              <a:p>
                <a:endParaRPr lang="it-IT"/>
              </a:p>
            </p:txBody>
          </p:sp>
          <p:sp>
            <p:nvSpPr>
              <p:cNvPr id="107735" name="Line 1239"/>
              <p:cNvSpPr>
                <a:spLocks noChangeShapeType="1"/>
              </p:cNvSpPr>
              <p:nvPr/>
            </p:nvSpPr>
            <p:spPr bwMode="auto">
              <a:xfrm flipV="1">
                <a:off x="4805" y="1356"/>
                <a:ext cx="22" cy="61"/>
              </a:xfrm>
              <a:prstGeom prst="line">
                <a:avLst/>
              </a:prstGeom>
              <a:noFill/>
              <a:ln w="11113">
                <a:solidFill>
                  <a:srgbClr val="FF0000"/>
                </a:solidFill>
                <a:round/>
                <a:headEnd/>
                <a:tailEnd/>
              </a:ln>
            </p:spPr>
            <p:txBody>
              <a:bodyPr/>
              <a:lstStyle/>
              <a:p>
                <a:endParaRPr lang="it-IT"/>
              </a:p>
            </p:txBody>
          </p:sp>
          <p:sp>
            <p:nvSpPr>
              <p:cNvPr id="107736" name="Line 1240"/>
              <p:cNvSpPr>
                <a:spLocks noChangeShapeType="1"/>
              </p:cNvSpPr>
              <p:nvPr/>
            </p:nvSpPr>
            <p:spPr bwMode="auto">
              <a:xfrm>
                <a:off x="4827" y="1356"/>
                <a:ext cx="21" cy="38"/>
              </a:xfrm>
              <a:prstGeom prst="line">
                <a:avLst/>
              </a:prstGeom>
              <a:noFill/>
              <a:ln w="11113">
                <a:solidFill>
                  <a:srgbClr val="FF0000"/>
                </a:solidFill>
                <a:round/>
                <a:headEnd/>
                <a:tailEnd/>
              </a:ln>
            </p:spPr>
            <p:txBody>
              <a:bodyPr/>
              <a:lstStyle/>
              <a:p>
                <a:endParaRPr lang="it-IT"/>
              </a:p>
            </p:txBody>
          </p:sp>
          <p:sp>
            <p:nvSpPr>
              <p:cNvPr id="107737" name="Line 1241"/>
              <p:cNvSpPr>
                <a:spLocks noChangeShapeType="1"/>
              </p:cNvSpPr>
              <p:nvPr/>
            </p:nvSpPr>
            <p:spPr bwMode="auto">
              <a:xfrm flipV="1">
                <a:off x="4848" y="1114"/>
                <a:ext cx="22" cy="280"/>
              </a:xfrm>
              <a:prstGeom prst="line">
                <a:avLst/>
              </a:prstGeom>
              <a:noFill/>
              <a:ln w="11113">
                <a:solidFill>
                  <a:srgbClr val="FF0000"/>
                </a:solidFill>
                <a:round/>
                <a:headEnd/>
                <a:tailEnd/>
              </a:ln>
            </p:spPr>
            <p:txBody>
              <a:bodyPr/>
              <a:lstStyle/>
              <a:p>
                <a:endParaRPr lang="it-IT"/>
              </a:p>
            </p:txBody>
          </p:sp>
          <p:sp>
            <p:nvSpPr>
              <p:cNvPr id="107738" name="Line 1242"/>
              <p:cNvSpPr>
                <a:spLocks noChangeShapeType="1"/>
              </p:cNvSpPr>
              <p:nvPr/>
            </p:nvSpPr>
            <p:spPr bwMode="auto">
              <a:xfrm flipV="1">
                <a:off x="4870" y="986"/>
                <a:ext cx="22" cy="128"/>
              </a:xfrm>
              <a:prstGeom prst="line">
                <a:avLst/>
              </a:prstGeom>
              <a:noFill/>
              <a:ln w="11113">
                <a:solidFill>
                  <a:srgbClr val="FF0000"/>
                </a:solidFill>
                <a:round/>
                <a:headEnd/>
                <a:tailEnd/>
              </a:ln>
            </p:spPr>
            <p:txBody>
              <a:bodyPr/>
              <a:lstStyle/>
              <a:p>
                <a:endParaRPr lang="it-IT"/>
              </a:p>
            </p:txBody>
          </p:sp>
          <p:sp>
            <p:nvSpPr>
              <p:cNvPr id="107739" name="Line 1243"/>
              <p:cNvSpPr>
                <a:spLocks noChangeShapeType="1"/>
              </p:cNvSpPr>
              <p:nvPr/>
            </p:nvSpPr>
            <p:spPr bwMode="auto">
              <a:xfrm>
                <a:off x="4892" y="986"/>
                <a:ext cx="21" cy="725"/>
              </a:xfrm>
              <a:prstGeom prst="line">
                <a:avLst/>
              </a:prstGeom>
              <a:noFill/>
              <a:ln w="11113">
                <a:solidFill>
                  <a:srgbClr val="FF0000"/>
                </a:solidFill>
                <a:round/>
                <a:headEnd/>
                <a:tailEnd/>
              </a:ln>
            </p:spPr>
            <p:txBody>
              <a:bodyPr/>
              <a:lstStyle/>
              <a:p>
                <a:endParaRPr lang="it-IT"/>
              </a:p>
            </p:txBody>
          </p:sp>
          <p:sp>
            <p:nvSpPr>
              <p:cNvPr id="107740" name="Line 1244"/>
              <p:cNvSpPr>
                <a:spLocks noChangeShapeType="1"/>
              </p:cNvSpPr>
              <p:nvPr/>
            </p:nvSpPr>
            <p:spPr bwMode="auto">
              <a:xfrm flipV="1">
                <a:off x="4913" y="1408"/>
                <a:ext cx="22" cy="303"/>
              </a:xfrm>
              <a:prstGeom prst="line">
                <a:avLst/>
              </a:prstGeom>
              <a:noFill/>
              <a:ln w="11113">
                <a:solidFill>
                  <a:srgbClr val="FF0000"/>
                </a:solidFill>
                <a:round/>
                <a:headEnd/>
                <a:tailEnd/>
              </a:ln>
            </p:spPr>
            <p:txBody>
              <a:bodyPr/>
              <a:lstStyle/>
              <a:p>
                <a:endParaRPr lang="it-IT"/>
              </a:p>
            </p:txBody>
          </p:sp>
          <p:sp>
            <p:nvSpPr>
              <p:cNvPr id="107741" name="Line 1245"/>
              <p:cNvSpPr>
                <a:spLocks noChangeShapeType="1"/>
              </p:cNvSpPr>
              <p:nvPr/>
            </p:nvSpPr>
            <p:spPr bwMode="auto">
              <a:xfrm flipV="1">
                <a:off x="4935" y="1381"/>
                <a:ext cx="22" cy="27"/>
              </a:xfrm>
              <a:prstGeom prst="line">
                <a:avLst/>
              </a:prstGeom>
              <a:noFill/>
              <a:ln w="11113">
                <a:solidFill>
                  <a:srgbClr val="FF0000"/>
                </a:solidFill>
                <a:round/>
                <a:headEnd/>
                <a:tailEnd/>
              </a:ln>
            </p:spPr>
            <p:txBody>
              <a:bodyPr/>
              <a:lstStyle/>
              <a:p>
                <a:endParaRPr lang="it-IT"/>
              </a:p>
            </p:txBody>
          </p:sp>
          <p:sp>
            <p:nvSpPr>
              <p:cNvPr id="107742" name="Line 1246"/>
              <p:cNvSpPr>
                <a:spLocks noChangeShapeType="1"/>
              </p:cNvSpPr>
              <p:nvPr/>
            </p:nvSpPr>
            <p:spPr bwMode="auto">
              <a:xfrm>
                <a:off x="4957" y="1381"/>
                <a:ext cx="21" cy="99"/>
              </a:xfrm>
              <a:prstGeom prst="line">
                <a:avLst/>
              </a:prstGeom>
              <a:noFill/>
              <a:ln w="11113">
                <a:solidFill>
                  <a:srgbClr val="FF0000"/>
                </a:solidFill>
                <a:round/>
                <a:headEnd/>
                <a:tailEnd/>
              </a:ln>
            </p:spPr>
            <p:txBody>
              <a:bodyPr/>
              <a:lstStyle/>
              <a:p>
                <a:endParaRPr lang="it-IT"/>
              </a:p>
            </p:txBody>
          </p:sp>
          <p:sp>
            <p:nvSpPr>
              <p:cNvPr id="107743" name="Line 1247"/>
              <p:cNvSpPr>
                <a:spLocks noChangeShapeType="1"/>
              </p:cNvSpPr>
              <p:nvPr/>
            </p:nvSpPr>
            <p:spPr bwMode="auto">
              <a:xfrm flipV="1">
                <a:off x="4978" y="1468"/>
                <a:ext cx="22" cy="12"/>
              </a:xfrm>
              <a:prstGeom prst="line">
                <a:avLst/>
              </a:prstGeom>
              <a:noFill/>
              <a:ln w="11113">
                <a:solidFill>
                  <a:srgbClr val="FF0000"/>
                </a:solidFill>
                <a:round/>
                <a:headEnd/>
                <a:tailEnd/>
              </a:ln>
            </p:spPr>
            <p:txBody>
              <a:bodyPr/>
              <a:lstStyle/>
              <a:p>
                <a:endParaRPr lang="it-IT"/>
              </a:p>
            </p:txBody>
          </p:sp>
          <p:sp>
            <p:nvSpPr>
              <p:cNvPr id="107744" name="Line 1248"/>
              <p:cNvSpPr>
                <a:spLocks noChangeShapeType="1"/>
              </p:cNvSpPr>
              <p:nvPr/>
            </p:nvSpPr>
            <p:spPr bwMode="auto">
              <a:xfrm>
                <a:off x="5000" y="1468"/>
                <a:ext cx="23" cy="9"/>
              </a:xfrm>
              <a:prstGeom prst="line">
                <a:avLst/>
              </a:prstGeom>
              <a:noFill/>
              <a:ln w="11113">
                <a:solidFill>
                  <a:srgbClr val="FF0000"/>
                </a:solidFill>
                <a:round/>
                <a:headEnd/>
                <a:tailEnd/>
              </a:ln>
            </p:spPr>
            <p:txBody>
              <a:bodyPr/>
              <a:lstStyle/>
              <a:p>
                <a:endParaRPr lang="it-IT"/>
              </a:p>
            </p:txBody>
          </p:sp>
          <p:sp>
            <p:nvSpPr>
              <p:cNvPr id="107745" name="Line 1249"/>
              <p:cNvSpPr>
                <a:spLocks noChangeShapeType="1"/>
              </p:cNvSpPr>
              <p:nvPr/>
            </p:nvSpPr>
            <p:spPr bwMode="auto">
              <a:xfrm>
                <a:off x="5023" y="1477"/>
                <a:ext cx="22" cy="48"/>
              </a:xfrm>
              <a:prstGeom prst="line">
                <a:avLst/>
              </a:prstGeom>
              <a:noFill/>
              <a:ln w="11113">
                <a:solidFill>
                  <a:srgbClr val="FF0000"/>
                </a:solidFill>
                <a:round/>
                <a:headEnd/>
                <a:tailEnd/>
              </a:ln>
            </p:spPr>
            <p:txBody>
              <a:bodyPr/>
              <a:lstStyle/>
              <a:p>
                <a:endParaRPr lang="it-IT"/>
              </a:p>
            </p:txBody>
          </p:sp>
          <p:sp>
            <p:nvSpPr>
              <p:cNvPr id="107746" name="Line 1250"/>
              <p:cNvSpPr>
                <a:spLocks noChangeShapeType="1"/>
              </p:cNvSpPr>
              <p:nvPr/>
            </p:nvSpPr>
            <p:spPr bwMode="auto">
              <a:xfrm flipV="1">
                <a:off x="5045" y="1513"/>
                <a:ext cx="22" cy="12"/>
              </a:xfrm>
              <a:prstGeom prst="line">
                <a:avLst/>
              </a:prstGeom>
              <a:noFill/>
              <a:ln w="11113">
                <a:solidFill>
                  <a:srgbClr val="FF0000"/>
                </a:solidFill>
                <a:round/>
                <a:headEnd/>
                <a:tailEnd/>
              </a:ln>
            </p:spPr>
            <p:txBody>
              <a:bodyPr/>
              <a:lstStyle/>
              <a:p>
                <a:endParaRPr lang="it-IT"/>
              </a:p>
            </p:txBody>
          </p:sp>
          <p:sp>
            <p:nvSpPr>
              <p:cNvPr id="107747" name="Line 1251"/>
              <p:cNvSpPr>
                <a:spLocks noChangeShapeType="1"/>
              </p:cNvSpPr>
              <p:nvPr/>
            </p:nvSpPr>
            <p:spPr bwMode="auto">
              <a:xfrm>
                <a:off x="5067" y="1513"/>
                <a:ext cx="21" cy="1"/>
              </a:xfrm>
              <a:prstGeom prst="line">
                <a:avLst/>
              </a:prstGeom>
              <a:noFill/>
              <a:ln w="11113">
                <a:solidFill>
                  <a:srgbClr val="FF0000"/>
                </a:solidFill>
                <a:round/>
                <a:headEnd/>
                <a:tailEnd/>
              </a:ln>
            </p:spPr>
            <p:txBody>
              <a:bodyPr/>
              <a:lstStyle/>
              <a:p>
                <a:endParaRPr lang="it-IT"/>
              </a:p>
            </p:txBody>
          </p:sp>
          <p:sp>
            <p:nvSpPr>
              <p:cNvPr id="107748" name="Line 1252"/>
              <p:cNvSpPr>
                <a:spLocks noChangeShapeType="1"/>
              </p:cNvSpPr>
              <p:nvPr/>
            </p:nvSpPr>
            <p:spPr bwMode="auto">
              <a:xfrm>
                <a:off x="5088" y="1513"/>
                <a:ext cx="22" cy="379"/>
              </a:xfrm>
              <a:prstGeom prst="line">
                <a:avLst/>
              </a:prstGeom>
              <a:noFill/>
              <a:ln w="11113">
                <a:solidFill>
                  <a:srgbClr val="FF0000"/>
                </a:solidFill>
                <a:round/>
                <a:headEnd/>
                <a:tailEnd/>
              </a:ln>
            </p:spPr>
            <p:txBody>
              <a:bodyPr/>
              <a:lstStyle/>
              <a:p>
                <a:endParaRPr lang="it-IT"/>
              </a:p>
            </p:txBody>
          </p:sp>
          <p:sp>
            <p:nvSpPr>
              <p:cNvPr id="107749" name="Line 1253"/>
              <p:cNvSpPr>
                <a:spLocks noChangeShapeType="1"/>
              </p:cNvSpPr>
              <p:nvPr/>
            </p:nvSpPr>
            <p:spPr bwMode="auto">
              <a:xfrm>
                <a:off x="5110" y="1892"/>
                <a:ext cx="21" cy="110"/>
              </a:xfrm>
              <a:prstGeom prst="line">
                <a:avLst/>
              </a:prstGeom>
              <a:noFill/>
              <a:ln w="11113">
                <a:solidFill>
                  <a:srgbClr val="FF0000"/>
                </a:solidFill>
                <a:round/>
                <a:headEnd/>
                <a:tailEnd/>
              </a:ln>
            </p:spPr>
            <p:txBody>
              <a:bodyPr/>
              <a:lstStyle/>
              <a:p>
                <a:endParaRPr lang="it-IT"/>
              </a:p>
            </p:txBody>
          </p:sp>
          <p:sp>
            <p:nvSpPr>
              <p:cNvPr id="107750" name="Line 1254"/>
              <p:cNvSpPr>
                <a:spLocks noChangeShapeType="1"/>
              </p:cNvSpPr>
              <p:nvPr/>
            </p:nvSpPr>
            <p:spPr bwMode="auto">
              <a:xfrm flipV="1">
                <a:off x="5131" y="1948"/>
                <a:ext cx="22" cy="54"/>
              </a:xfrm>
              <a:prstGeom prst="line">
                <a:avLst/>
              </a:prstGeom>
              <a:noFill/>
              <a:ln w="11113">
                <a:solidFill>
                  <a:srgbClr val="FF0000"/>
                </a:solidFill>
                <a:round/>
                <a:headEnd/>
                <a:tailEnd/>
              </a:ln>
            </p:spPr>
            <p:txBody>
              <a:bodyPr/>
              <a:lstStyle/>
              <a:p>
                <a:endParaRPr lang="it-IT"/>
              </a:p>
            </p:txBody>
          </p:sp>
          <p:sp>
            <p:nvSpPr>
              <p:cNvPr id="107751" name="Line 1255"/>
              <p:cNvSpPr>
                <a:spLocks noChangeShapeType="1"/>
              </p:cNvSpPr>
              <p:nvPr/>
            </p:nvSpPr>
            <p:spPr bwMode="auto">
              <a:xfrm flipV="1">
                <a:off x="5153" y="1870"/>
                <a:ext cx="22" cy="78"/>
              </a:xfrm>
              <a:prstGeom prst="line">
                <a:avLst/>
              </a:prstGeom>
              <a:noFill/>
              <a:ln w="11113">
                <a:solidFill>
                  <a:srgbClr val="FF0000"/>
                </a:solidFill>
                <a:round/>
                <a:headEnd/>
                <a:tailEnd/>
              </a:ln>
            </p:spPr>
            <p:txBody>
              <a:bodyPr/>
              <a:lstStyle/>
              <a:p>
                <a:endParaRPr lang="it-IT"/>
              </a:p>
            </p:txBody>
          </p:sp>
          <p:sp>
            <p:nvSpPr>
              <p:cNvPr id="107752" name="Line 1256"/>
              <p:cNvSpPr>
                <a:spLocks noChangeShapeType="1"/>
              </p:cNvSpPr>
              <p:nvPr/>
            </p:nvSpPr>
            <p:spPr bwMode="auto">
              <a:xfrm flipV="1">
                <a:off x="5175" y="1650"/>
                <a:ext cx="21" cy="220"/>
              </a:xfrm>
              <a:prstGeom prst="line">
                <a:avLst/>
              </a:prstGeom>
              <a:noFill/>
              <a:ln w="11113">
                <a:solidFill>
                  <a:srgbClr val="FF0000"/>
                </a:solidFill>
                <a:round/>
                <a:headEnd/>
                <a:tailEnd/>
              </a:ln>
            </p:spPr>
            <p:txBody>
              <a:bodyPr/>
              <a:lstStyle/>
              <a:p>
                <a:endParaRPr lang="it-IT"/>
              </a:p>
            </p:txBody>
          </p:sp>
          <p:sp>
            <p:nvSpPr>
              <p:cNvPr id="107753" name="Line 1257"/>
              <p:cNvSpPr>
                <a:spLocks noChangeShapeType="1"/>
              </p:cNvSpPr>
              <p:nvPr/>
            </p:nvSpPr>
            <p:spPr bwMode="auto">
              <a:xfrm flipV="1">
                <a:off x="5196" y="1403"/>
                <a:ext cx="22" cy="247"/>
              </a:xfrm>
              <a:prstGeom prst="line">
                <a:avLst/>
              </a:prstGeom>
              <a:noFill/>
              <a:ln w="11113">
                <a:solidFill>
                  <a:srgbClr val="FF0000"/>
                </a:solidFill>
                <a:round/>
                <a:headEnd/>
                <a:tailEnd/>
              </a:ln>
            </p:spPr>
            <p:txBody>
              <a:bodyPr/>
              <a:lstStyle/>
              <a:p>
                <a:endParaRPr lang="it-IT"/>
              </a:p>
            </p:txBody>
          </p:sp>
          <p:sp>
            <p:nvSpPr>
              <p:cNvPr id="107754" name="Line 1258"/>
              <p:cNvSpPr>
                <a:spLocks noChangeShapeType="1"/>
              </p:cNvSpPr>
              <p:nvPr/>
            </p:nvSpPr>
            <p:spPr bwMode="auto">
              <a:xfrm flipV="1">
                <a:off x="5218" y="1233"/>
                <a:ext cx="22" cy="170"/>
              </a:xfrm>
              <a:prstGeom prst="line">
                <a:avLst/>
              </a:prstGeom>
              <a:noFill/>
              <a:ln w="11113">
                <a:solidFill>
                  <a:srgbClr val="FF0000"/>
                </a:solidFill>
                <a:round/>
                <a:headEnd/>
                <a:tailEnd/>
              </a:ln>
            </p:spPr>
            <p:txBody>
              <a:bodyPr/>
              <a:lstStyle/>
              <a:p>
                <a:endParaRPr lang="it-IT"/>
              </a:p>
            </p:txBody>
          </p:sp>
          <p:sp>
            <p:nvSpPr>
              <p:cNvPr id="107755" name="Line 1259"/>
              <p:cNvSpPr>
                <a:spLocks noChangeShapeType="1"/>
              </p:cNvSpPr>
              <p:nvPr/>
            </p:nvSpPr>
            <p:spPr bwMode="auto">
              <a:xfrm flipV="1">
                <a:off x="5240" y="1146"/>
                <a:ext cx="21" cy="87"/>
              </a:xfrm>
              <a:prstGeom prst="line">
                <a:avLst/>
              </a:prstGeom>
              <a:noFill/>
              <a:ln w="11113">
                <a:solidFill>
                  <a:srgbClr val="FF0000"/>
                </a:solidFill>
                <a:round/>
                <a:headEnd/>
                <a:tailEnd/>
              </a:ln>
            </p:spPr>
            <p:txBody>
              <a:bodyPr/>
              <a:lstStyle/>
              <a:p>
                <a:endParaRPr lang="it-IT"/>
              </a:p>
            </p:txBody>
          </p:sp>
          <p:sp>
            <p:nvSpPr>
              <p:cNvPr id="107756" name="Line 1260"/>
              <p:cNvSpPr>
                <a:spLocks noChangeShapeType="1"/>
              </p:cNvSpPr>
              <p:nvPr/>
            </p:nvSpPr>
            <p:spPr bwMode="auto">
              <a:xfrm>
                <a:off x="5261" y="1146"/>
                <a:ext cx="22" cy="11"/>
              </a:xfrm>
              <a:prstGeom prst="line">
                <a:avLst/>
              </a:prstGeom>
              <a:noFill/>
              <a:ln w="11113">
                <a:solidFill>
                  <a:srgbClr val="FF0000"/>
                </a:solidFill>
                <a:round/>
                <a:headEnd/>
                <a:tailEnd/>
              </a:ln>
            </p:spPr>
            <p:txBody>
              <a:bodyPr/>
              <a:lstStyle/>
              <a:p>
                <a:endParaRPr lang="it-IT"/>
              </a:p>
            </p:txBody>
          </p:sp>
          <p:sp>
            <p:nvSpPr>
              <p:cNvPr id="107757" name="Line 1261"/>
              <p:cNvSpPr>
                <a:spLocks noChangeShapeType="1"/>
              </p:cNvSpPr>
              <p:nvPr/>
            </p:nvSpPr>
            <p:spPr bwMode="auto">
              <a:xfrm>
                <a:off x="5283" y="1157"/>
                <a:ext cx="21" cy="152"/>
              </a:xfrm>
              <a:prstGeom prst="line">
                <a:avLst/>
              </a:prstGeom>
              <a:noFill/>
              <a:ln w="11113">
                <a:solidFill>
                  <a:srgbClr val="FF0000"/>
                </a:solidFill>
                <a:round/>
                <a:headEnd/>
                <a:tailEnd/>
              </a:ln>
            </p:spPr>
            <p:txBody>
              <a:bodyPr/>
              <a:lstStyle/>
              <a:p>
                <a:endParaRPr lang="it-IT"/>
              </a:p>
            </p:txBody>
          </p:sp>
          <p:sp>
            <p:nvSpPr>
              <p:cNvPr id="107758" name="Line 1262"/>
              <p:cNvSpPr>
                <a:spLocks noChangeShapeType="1"/>
              </p:cNvSpPr>
              <p:nvPr/>
            </p:nvSpPr>
            <p:spPr bwMode="auto">
              <a:xfrm flipV="1">
                <a:off x="5304" y="1273"/>
                <a:ext cx="22" cy="36"/>
              </a:xfrm>
              <a:prstGeom prst="line">
                <a:avLst/>
              </a:prstGeom>
              <a:noFill/>
              <a:ln w="11113">
                <a:solidFill>
                  <a:srgbClr val="FF0000"/>
                </a:solidFill>
                <a:round/>
                <a:headEnd/>
                <a:tailEnd/>
              </a:ln>
            </p:spPr>
            <p:txBody>
              <a:bodyPr/>
              <a:lstStyle/>
              <a:p>
                <a:endParaRPr lang="it-IT"/>
              </a:p>
            </p:txBody>
          </p:sp>
          <p:sp>
            <p:nvSpPr>
              <p:cNvPr id="107759" name="Line 1263"/>
              <p:cNvSpPr>
                <a:spLocks noChangeShapeType="1"/>
              </p:cNvSpPr>
              <p:nvPr/>
            </p:nvSpPr>
            <p:spPr bwMode="auto">
              <a:xfrm flipV="1">
                <a:off x="5326" y="1188"/>
                <a:ext cx="22" cy="85"/>
              </a:xfrm>
              <a:prstGeom prst="line">
                <a:avLst/>
              </a:prstGeom>
              <a:noFill/>
              <a:ln w="11113">
                <a:solidFill>
                  <a:srgbClr val="FF0000"/>
                </a:solidFill>
                <a:round/>
                <a:headEnd/>
                <a:tailEnd/>
              </a:ln>
            </p:spPr>
            <p:txBody>
              <a:bodyPr/>
              <a:lstStyle/>
              <a:p>
                <a:endParaRPr lang="it-IT"/>
              </a:p>
            </p:txBody>
          </p:sp>
          <p:sp>
            <p:nvSpPr>
              <p:cNvPr id="107760" name="Line 1264"/>
              <p:cNvSpPr>
                <a:spLocks noChangeShapeType="1"/>
              </p:cNvSpPr>
              <p:nvPr/>
            </p:nvSpPr>
            <p:spPr bwMode="auto">
              <a:xfrm>
                <a:off x="5348" y="1188"/>
                <a:ext cx="21" cy="20"/>
              </a:xfrm>
              <a:prstGeom prst="line">
                <a:avLst/>
              </a:prstGeom>
              <a:noFill/>
              <a:ln w="11113">
                <a:solidFill>
                  <a:srgbClr val="FF0000"/>
                </a:solidFill>
                <a:round/>
                <a:headEnd/>
                <a:tailEnd/>
              </a:ln>
            </p:spPr>
            <p:txBody>
              <a:bodyPr/>
              <a:lstStyle/>
              <a:p>
                <a:endParaRPr lang="it-IT"/>
              </a:p>
            </p:txBody>
          </p:sp>
          <p:sp>
            <p:nvSpPr>
              <p:cNvPr id="107761" name="Line 1265"/>
              <p:cNvSpPr>
                <a:spLocks noChangeShapeType="1"/>
              </p:cNvSpPr>
              <p:nvPr/>
            </p:nvSpPr>
            <p:spPr bwMode="auto">
              <a:xfrm>
                <a:off x="5369" y="1208"/>
                <a:ext cx="22" cy="56"/>
              </a:xfrm>
              <a:prstGeom prst="line">
                <a:avLst/>
              </a:prstGeom>
              <a:noFill/>
              <a:ln w="11113">
                <a:solidFill>
                  <a:srgbClr val="FF0000"/>
                </a:solidFill>
                <a:round/>
                <a:headEnd/>
                <a:tailEnd/>
              </a:ln>
            </p:spPr>
            <p:txBody>
              <a:bodyPr/>
              <a:lstStyle/>
              <a:p>
                <a:endParaRPr lang="it-IT"/>
              </a:p>
            </p:txBody>
          </p:sp>
          <p:sp>
            <p:nvSpPr>
              <p:cNvPr id="107762" name="Line 1266"/>
              <p:cNvSpPr>
                <a:spLocks noChangeShapeType="1"/>
              </p:cNvSpPr>
              <p:nvPr/>
            </p:nvSpPr>
            <p:spPr bwMode="auto">
              <a:xfrm>
                <a:off x="5391" y="1264"/>
                <a:ext cx="22" cy="14"/>
              </a:xfrm>
              <a:prstGeom prst="line">
                <a:avLst/>
              </a:prstGeom>
              <a:noFill/>
              <a:ln w="11113">
                <a:solidFill>
                  <a:srgbClr val="FF0000"/>
                </a:solidFill>
                <a:round/>
                <a:headEnd/>
                <a:tailEnd/>
              </a:ln>
            </p:spPr>
            <p:txBody>
              <a:bodyPr/>
              <a:lstStyle/>
              <a:p>
                <a:endParaRPr lang="it-IT"/>
              </a:p>
            </p:txBody>
          </p:sp>
          <p:sp>
            <p:nvSpPr>
              <p:cNvPr id="107763" name="Line 1267"/>
              <p:cNvSpPr>
                <a:spLocks noChangeShapeType="1"/>
              </p:cNvSpPr>
              <p:nvPr/>
            </p:nvSpPr>
            <p:spPr bwMode="auto">
              <a:xfrm flipV="1">
                <a:off x="5413" y="1116"/>
                <a:ext cx="21" cy="162"/>
              </a:xfrm>
              <a:prstGeom prst="line">
                <a:avLst/>
              </a:prstGeom>
              <a:noFill/>
              <a:ln w="11113">
                <a:solidFill>
                  <a:srgbClr val="FF0000"/>
                </a:solidFill>
                <a:round/>
                <a:headEnd/>
                <a:tailEnd/>
              </a:ln>
            </p:spPr>
            <p:txBody>
              <a:bodyPr/>
              <a:lstStyle/>
              <a:p>
                <a:endParaRPr lang="it-IT"/>
              </a:p>
            </p:txBody>
          </p:sp>
          <p:sp>
            <p:nvSpPr>
              <p:cNvPr id="107764" name="Line 1268"/>
              <p:cNvSpPr>
                <a:spLocks noChangeShapeType="1"/>
              </p:cNvSpPr>
              <p:nvPr/>
            </p:nvSpPr>
            <p:spPr bwMode="auto">
              <a:xfrm>
                <a:off x="5434" y="1116"/>
                <a:ext cx="22" cy="25"/>
              </a:xfrm>
              <a:prstGeom prst="line">
                <a:avLst/>
              </a:prstGeom>
              <a:noFill/>
              <a:ln w="11113">
                <a:solidFill>
                  <a:srgbClr val="FF0000"/>
                </a:solidFill>
                <a:round/>
                <a:headEnd/>
                <a:tailEnd/>
              </a:ln>
            </p:spPr>
            <p:txBody>
              <a:bodyPr/>
              <a:lstStyle/>
              <a:p>
                <a:endParaRPr lang="it-IT"/>
              </a:p>
            </p:txBody>
          </p:sp>
          <p:sp>
            <p:nvSpPr>
              <p:cNvPr id="107765" name="Line 1269"/>
              <p:cNvSpPr>
                <a:spLocks noChangeShapeType="1"/>
              </p:cNvSpPr>
              <p:nvPr/>
            </p:nvSpPr>
            <p:spPr bwMode="auto">
              <a:xfrm>
                <a:off x="5456" y="1141"/>
                <a:ext cx="21" cy="18"/>
              </a:xfrm>
              <a:prstGeom prst="line">
                <a:avLst/>
              </a:prstGeom>
              <a:noFill/>
              <a:ln w="11113">
                <a:solidFill>
                  <a:srgbClr val="FF0000"/>
                </a:solidFill>
                <a:round/>
                <a:headEnd/>
                <a:tailEnd/>
              </a:ln>
            </p:spPr>
            <p:txBody>
              <a:bodyPr/>
              <a:lstStyle/>
              <a:p>
                <a:endParaRPr lang="it-IT"/>
              </a:p>
            </p:txBody>
          </p:sp>
          <p:sp>
            <p:nvSpPr>
              <p:cNvPr id="107766" name="Line 1270"/>
              <p:cNvSpPr>
                <a:spLocks noChangeShapeType="1"/>
              </p:cNvSpPr>
              <p:nvPr/>
            </p:nvSpPr>
            <p:spPr bwMode="auto">
              <a:xfrm flipV="1">
                <a:off x="5477" y="1099"/>
                <a:ext cx="22" cy="60"/>
              </a:xfrm>
              <a:prstGeom prst="line">
                <a:avLst/>
              </a:prstGeom>
              <a:noFill/>
              <a:ln w="11113">
                <a:solidFill>
                  <a:srgbClr val="FF0000"/>
                </a:solidFill>
                <a:round/>
                <a:headEnd/>
                <a:tailEnd/>
              </a:ln>
            </p:spPr>
            <p:txBody>
              <a:bodyPr/>
              <a:lstStyle/>
              <a:p>
                <a:endParaRPr lang="it-IT"/>
              </a:p>
            </p:txBody>
          </p:sp>
          <p:sp>
            <p:nvSpPr>
              <p:cNvPr id="107767" name="Line 1271"/>
              <p:cNvSpPr>
                <a:spLocks noChangeShapeType="1"/>
              </p:cNvSpPr>
              <p:nvPr/>
            </p:nvSpPr>
            <p:spPr bwMode="auto">
              <a:xfrm>
                <a:off x="5499" y="1099"/>
                <a:ext cx="22" cy="118"/>
              </a:xfrm>
              <a:prstGeom prst="line">
                <a:avLst/>
              </a:prstGeom>
              <a:noFill/>
              <a:ln w="11113">
                <a:solidFill>
                  <a:srgbClr val="FF0000"/>
                </a:solidFill>
                <a:round/>
                <a:headEnd/>
                <a:tailEnd/>
              </a:ln>
            </p:spPr>
            <p:txBody>
              <a:bodyPr/>
              <a:lstStyle/>
              <a:p>
                <a:endParaRPr lang="it-IT"/>
              </a:p>
            </p:txBody>
          </p:sp>
          <p:sp>
            <p:nvSpPr>
              <p:cNvPr id="107768" name="Line 1272"/>
              <p:cNvSpPr>
                <a:spLocks noChangeShapeType="1"/>
              </p:cNvSpPr>
              <p:nvPr/>
            </p:nvSpPr>
            <p:spPr bwMode="auto">
              <a:xfrm>
                <a:off x="5521" y="1217"/>
                <a:ext cx="21" cy="30"/>
              </a:xfrm>
              <a:prstGeom prst="line">
                <a:avLst/>
              </a:prstGeom>
              <a:noFill/>
              <a:ln w="11113">
                <a:solidFill>
                  <a:srgbClr val="FF0000"/>
                </a:solidFill>
                <a:round/>
                <a:headEnd/>
                <a:tailEnd/>
              </a:ln>
            </p:spPr>
            <p:txBody>
              <a:bodyPr/>
              <a:lstStyle/>
              <a:p>
                <a:endParaRPr lang="it-IT"/>
              </a:p>
            </p:txBody>
          </p:sp>
          <p:sp>
            <p:nvSpPr>
              <p:cNvPr id="107769" name="Line 1273"/>
              <p:cNvSpPr>
                <a:spLocks noChangeShapeType="1"/>
              </p:cNvSpPr>
              <p:nvPr/>
            </p:nvSpPr>
            <p:spPr bwMode="auto">
              <a:xfrm flipV="1">
                <a:off x="5542" y="1224"/>
                <a:ext cx="22" cy="23"/>
              </a:xfrm>
              <a:prstGeom prst="line">
                <a:avLst/>
              </a:prstGeom>
              <a:noFill/>
              <a:ln w="11113">
                <a:solidFill>
                  <a:srgbClr val="FF0000"/>
                </a:solidFill>
                <a:round/>
                <a:headEnd/>
                <a:tailEnd/>
              </a:ln>
            </p:spPr>
            <p:txBody>
              <a:bodyPr/>
              <a:lstStyle/>
              <a:p>
                <a:endParaRPr lang="it-IT"/>
              </a:p>
            </p:txBody>
          </p:sp>
          <p:sp>
            <p:nvSpPr>
              <p:cNvPr id="107770" name="Line 1274"/>
              <p:cNvSpPr>
                <a:spLocks noChangeShapeType="1"/>
              </p:cNvSpPr>
              <p:nvPr/>
            </p:nvSpPr>
            <p:spPr bwMode="auto">
              <a:xfrm flipV="1">
                <a:off x="5564" y="1222"/>
                <a:ext cx="22" cy="2"/>
              </a:xfrm>
              <a:prstGeom prst="line">
                <a:avLst/>
              </a:prstGeom>
              <a:noFill/>
              <a:ln w="11113">
                <a:solidFill>
                  <a:srgbClr val="FF0000"/>
                </a:solidFill>
                <a:round/>
                <a:headEnd/>
                <a:tailEnd/>
              </a:ln>
            </p:spPr>
            <p:txBody>
              <a:bodyPr/>
              <a:lstStyle/>
              <a:p>
                <a:endParaRPr lang="it-IT"/>
              </a:p>
            </p:txBody>
          </p:sp>
          <p:sp>
            <p:nvSpPr>
              <p:cNvPr id="107771" name="Line 1275"/>
              <p:cNvSpPr>
                <a:spLocks noChangeShapeType="1"/>
              </p:cNvSpPr>
              <p:nvPr/>
            </p:nvSpPr>
            <p:spPr bwMode="auto">
              <a:xfrm flipV="1">
                <a:off x="5586" y="1186"/>
                <a:ext cx="21" cy="36"/>
              </a:xfrm>
              <a:prstGeom prst="line">
                <a:avLst/>
              </a:prstGeom>
              <a:noFill/>
              <a:ln w="11113">
                <a:solidFill>
                  <a:srgbClr val="FF0000"/>
                </a:solidFill>
                <a:round/>
                <a:headEnd/>
                <a:tailEnd/>
              </a:ln>
            </p:spPr>
            <p:txBody>
              <a:bodyPr/>
              <a:lstStyle/>
              <a:p>
                <a:endParaRPr lang="it-IT"/>
              </a:p>
            </p:txBody>
          </p:sp>
          <p:sp>
            <p:nvSpPr>
              <p:cNvPr id="107772" name="Line 1276"/>
              <p:cNvSpPr>
                <a:spLocks noChangeShapeType="1"/>
              </p:cNvSpPr>
              <p:nvPr/>
            </p:nvSpPr>
            <p:spPr bwMode="auto">
              <a:xfrm flipV="1">
                <a:off x="5607" y="1099"/>
                <a:ext cx="22" cy="87"/>
              </a:xfrm>
              <a:prstGeom prst="line">
                <a:avLst/>
              </a:prstGeom>
              <a:noFill/>
              <a:ln w="11113">
                <a:solidFill>
                  <a:srgbClr val="FF0000"/>
                </a:solidFill>
                <a:round/>
                <a:headEnd/>
                <a:tailEnd/>
              </a:ln>
            </p:spPr>
            <p:txBody>
              <a:bodyPr/>
              <a:lstStyle/>
              <a:p>
                <a:endParaRPr lang="it-IT"/>
              </a:p>
            </p:txBody>
          </p:sp>
          <p:sp>
            <p:nvSpPr>
              <p:cNvPr id="107773" name="Line 1277"/>
              <p:cNvSpPr>
                <a:spLocks noChangeShapeType="1"/>
              </p:cNvSpPr>
              <p:nvPr/>
            </p:nvSpPr>
            <p:spPr bwMode="auto">
              <a:xfrm>
                <a:off x="5629" y="1099"/>
                <a:ext cx="21" cy="20"/>
              </a:xfrm>
              <a:prstGeom prst="line">
                <a:avLst/>
              </a:prstGeom>
              <a:noFill/>
              <a:ln w="11113">
                <a:solidFill>
                  <a:srgbClr val="FF0000"/>
                </a:solidFill>
                <a:round/>
                <a:headEnd/>
                <a:tailEnd/>
              </a:ln>
            </p:spPr>
            <p:txBody>
              <a:bodyPr/>
              <a:lstStyle/>
              <a:p>
                <a:endParaRPr lang="it-IT"/>
              </a:p>
            </p:txBody>
          </p:sp>
          <p:sp>
            <p:nvSpPr>
              <p:cNvPr id="107774" name="Line 1278"/>
              <p:cNvSpPr>
                <a:spLocks noChangeShapeType="1"/>
              </p:cNvSpPr>
              <p:nvPr/>
            </p:nvSpPr>
            <p:spPr bwMode="auto">
              <a:xfrm flipV="1">
                <a:off x="431" y="2125"/>
                <a:ext cx="21" cy="27"/>
              </a:xfrm>
              <a:prstGeom prst="line">
                <a:avLst/>
              </a:prstGeom>
              <a:noFill/>
              <a:ln w="11113">
                <a:solidFill>
                  <a:srgbClr val="FF0000"/>
                </a:solidFill>
                <a:round/>
                <a:headEnd/>
                <a:tailEnd/>
              </a:ln>
            </p:spPr>
            <p:txBody>
              <a:bodyPr/>
              <a:lstStyle/>
              <a:p>
                <a:endParaRPr lang="it-IT"/>
              </a:p>
            </p:txBody>
          </p:sp>
          <p:sp>
            <p:nvSpPr>
              <p:cNvPr id="107775" name="Line 1279"/>
              <p:cNvSpPr>
                <a:spLocks noChangeShapeType="1"/>
              </p:cNvSpPr>
              <p:nvPr/>
            </p:nvSpPr>
            <p:spPr bwMode="auto">
              <a:xfrm>
                <a:off x="452" y="2125"/>
                <a:ext cx="22" cy="16"/>
              </a:xfrm>
              <a:prstGeom prst="line">
                <a:avLst/>
              </a:prstGeom>
              <a:noFill/>
              <a:ln w="11113">
                <a:solidFill>
                  <a:srgbClr val="FF0000"/>
                </a:solidFill>
                <a:round/>
                <a:headEnd/>
                <a:tailEnd/>
              </a:ln>
            </p:spPr>
            <p:txBody>
              <a:bodyPr/>
              <a:lstStyle/>
              <a:p>
                <a:endParaRPr lang="it-IT"/>
              </a:p>
            </p:txBody>
          </p:sp>
          <p:sp>
            <p:nvSpPr>
              <p:cNvPr id="107776" name="Line 1280"/>
              <p:cNvSpPr>
                <a:spLocks noChangeShapeType="1"/>
              </p:cNvSpPr>
              <p:nvPr/>
            </p:nvSpPr>
            <p:spPr bwMode="auto">
              <a:xfrm flipV="1">
                <a:off x="474" y="2139"/>
                <a:ext cx="22" cy="2"/>
              </a:xfrm>
              <a:prstGeom prst="line">
                <a:avLst/>
              </a:prstGeom>
              <a:noFill/>
              <a:ln w="11113">
                <a:solidFill>
                  <a:srgbClr val="FF0000"/>
                </a:solidFill>
                <a:round/>
                <a:headEnd/>
                <a:tailEnd/>
              </a:ln>
            </p:spPr>
            <p:txBody>
              <a:bodyPr/>
              <a:lstStyle/>
              <a:p>
                <a:endParaRPr lang="it-IT"/>
              </a:p>
            </p:txBody>
          </p:sp>
          <p:sp>
            <p:nvSpPr>
              <p:cNvPr id="107777" name="Line 1281"/>
              <p:cNvSpPr>
                <a:spLocks noChangeShapeType="1"/>
              </p:cNvSpPr>
              <p:nvPr/>
            </p:nvSpPr>
            <p:spPr bwMode="auto">
              <a:xfrm flipV="1">
                <a:off x="496" y="2132"/>
                <a:ext cx="21" cy="7"/>
              </a:xfrm>
              <a:prstGeom prst="line">
                <a:avLst/>
              </a:prstGeom>
              <a:noFill/>
              <a:ln w="11113">
                <a:solidFill>
                  <a:srgbClr val="FF0000"/>
                </a:solidFill>
                <a:round/>
                <a:headEnd/>
                <a:tailEnd/>
              </a:ln>
            </p:spPr>
            <p:txBody>
              <a:bodyPr/>
              <a:lstStyle/>
              <a:p>
                <a:endParaRPr lang="it-IT"/>
              </a:p>
            </p:txBody>
          </p:sp>
          <p:sp>
            <p:nvSpPr>
              <p:cNvPr id="107778" name="Line 1282"/>
              <p:cNvSpPr>
                <a:spLocks noChangeShapeType="1"/>
              </p:cNvSpPr>
              <p:nvPr/>
            </p:nvSpPr>
            <p:spPr bwMode="auto">
              <a:xfrm>
                <a:off x="517" y="2132"/>
                <a:ext cx="22" cy="11"/>
              </a:xfrm>
              <a:prstGeom prst="line">
                <a:avLst/>
              </a:prstGeom>
              <a:noFill/>
              <a:ln w="11113">
                <a:solidFill>
                  <a:srgbClr val="FF0000"/>
                </a:solidFill>
                <a:round/>
                <a:headEnd/>
                <a:tailEnd/>
              </a:ln>
            </p:spPr>
            <p:txBody>
              <a:bodyPr/>
              <a:lstStyle/>
              <a:p>
                <a:endParaRPr lang="it-IT"/>
              </a:p>
            </p:txBody>
          </p:sp>
          <p:sp>
            <p:nvSpPr>
              <p:cNvPr id="107779" name="Line 1283"/>
              <p:cNvSpPr>
                <a:spLocks noChangeShapeType="1"/>
              </p:cNvSpPr>
              <p:nvPr/>
            </p:nvSpPr>
            <p:spPr bwMode="auto">
              <a:xfrm flipV="1">
                <a:off x="539" y="2119"/>
                <a:ext cx="22" cy="24"/>
              </a:xfrm>
              <a:prstGeom prst="line">
                <a:avLst/>
              </a:prstGeom>
              <a:noFill/>
              <a:ln w="11113">
                <a:solidFill>
                  <a:srgbClr val="FF0000"/>
                </a:solidFill>
                <a:round/>
                <a:headEnd/>
                <a:tailEnd/>
              </a:ln>
            </p:spPr>
            <p:txBody>
              <a:bodyPr/>
              <a:lstStyle/>
              <a:p>
                <a:endParaRPr lang="it-IT"/>
              </a:p>
            </p:txBody>
          </p:sp>
          <p:sp>
            <p:nvSpPr>
              <p:cNvPr id="107780" name="Line 1284"/>
              <p:cNvSpPr>
                <a:spLocks noChangeShapeType="1"/>
              </p:cNvSpPr>
              <p:nvPr/>
            </p:nvSpPr>
            <p:spPr bwMode="auto">
              <a:xfrm>
                <a:off x="561" y="2119"/>
                <a:ext cx="21" cy="9"/>
              </a:xfrm>
              <a:prstGeom prst="line">
                <a:avLst/>
              </a:prstGeom>
              <a:noFill/>
              <a:ln w="11113">
                <a:solidFill>
                  <a:srgbClr val="FF0000"/>
                </a:solidFill>
                <a:round/>
                <a:headEnd/>
                <a:tailEnd/>
              </a:ln>
            </p:spPr>
            <p:txBody>
              <a:bodyPr/>
              <a:lstStyle/>
              <a:p>
                <a:endParaRPr lang="it-IT"/>
              </a:p>
            </p:txBody>
          </p:sp>
          <p:sp>
            <p:nvSpPr>
              <p:cNvPr id="107781" name="Line 1285"/>
              <p:cNvSpPr>
                <a:spLocks noChangeShapeType="1"/>
              </p:cNvSpPr>
              <p:nvPr/>
            </p:nvSpPr>
            <p:spPr bwMode="auto">
              <a:xfrm>
                <a:off x="582" y="2128"/>
                <a:ext cx="22" cy="11"/>
              </a:xfrm>
              <a:prstGeom prst="line">
                <a:avLst/>
              </a:prstGeom>
              <a:noFill/>
              <a:ln w="11113">
                <a:solidFill>
                  <a:srgbClr val="FF0000"/>
                </a:solidFill>
                <a:round/>
                <a:headEnd/>
                <a:tailEnd/>
              </a:ln>
            </p:spPr>
            <p:txBody>
              <a:bodyPr/>
              <a:lstStyle/>
              <a:p>
                <a:endParaRPr lang="it-IT"/>
              </a:p>
            </p:txBody>
          </p:sp>
          <p:sp>
            <p:nvSpPr>
              <p:cNvPr id="107782" name="Line 1286"/>
              <p:cNvSpPr>
                <a:spLocks noChangeShapeType="1"/>
              </p:cNvSpPr>
              <p:nvPr/>
            </p:nvSpPr>
            <p:spPr bwMode="auto">
              <a:xfrm flipV="1">
                <a:off x="604" y="2121"/>
                <a:ext cx="21" cy="18"/>
              </a:xfrm>
              <a:prstGeom prst="line">
                <a:avLst/>
              </a:prstGeom>
              <a:noFill/>
              <a:ln w="11113">
                <a:solidFill>
                  <a:srgbClr val="FF0000"/>
                </a:solidFill>
                <a:round/>
                <a:headEnd/>
                <a:tailEnd/>
              </a:ln>
            </p:spPr>
            <p:txBody>
              <a:bodyPr/>
              <a:lstStyle/>
              <a:p>
                <a:endParaRPr lang="it-IT"/>
              </a:p>
            </p:txBody>
          </p:sp>
          <p:sp>
            <p:nvSpPr>
              <p:cNvPr id="107783" name="Line 1287"/>
              <p:cNvSpPr>
                <a:spLocks noChangeShapeType="1"/>
              </p:cNvSpPr>
              <p:nvPr/>
            </p:nvSpPr>
            <p:spPr bwMode="auto">
              <a:xfrm>
                <a:off x="625" y="2121"/>
                <a:ext cx="22" cy="2"/>
              </a:xfrm>
              <a:prstGeom prst="line">
                <a:avLst/>
              </a:prstGeom>
              <a:noFill/>
              <a:ln w="11113">
                <a:solidFill>
                  <a:srgbClr val="FF0000"/>
                </a:solidFill>
                <a:round/>
                <a:headEnd/>
                <a:tailEnd/>
              </a:ln>
            </p:spPr>
            <p:txBody>
              <a:bodyPr/>
              <a:lstStyle/>
              <a:p>
                <a:endParaRPr lang="it-IT"/>
              </a:p>
            </p:txBody>
          </p:sp>
          <p:sp>
            <p:nvSpPr>
              <p:cNvPr id="107784" name="Line 1288"/>
              <p:cNvSpPr>
                <a:spLocks noChangeShapeType="1"/>
              </p:cNvSpPr>
              <p:nvPr/>
            </p:nvSpPr>
            <p:spPr bwMode="auto">
              <a:xfrm>
                <a:off x="647" y="2123"/>
                <a:ext cx="22" cy="2"/>
              </a:xfrm>
              <a:prstGeom prst="line">
                <a:avLst/>
              </a:prstGeom>
              <a:noFill/>
              <a:ln w="11113">
                <a:solidFill>
                  <a:srgbClr val="FF0000"/>
                </a:solidFill>
                <a:round/>
                <a:headEnd/>
                <a:tailEnd/>
              </a:ln>
            </p:spPr>
            <p:txBody>
              <a:bodyPr/>
              <a:lstStyle/>
              <a:p>
                <a:endParaRPr lang="it-IT"/>
              </a:p>
            </p:txBody>
          </p:sp>
          <p:sp>
            <p:nvSpPr>
              <p:cNvPr id="107785" name="Line 1289"/>
              <p:cNvSpPr>
                <a:spLocks noChangeShapeType="1"/>
              </p:cNvSpPr>
              <p:nvPr/>
            </p:nvSpPr>
            <p:spPr bwMode="auto">
              <a:xfrm flipV="1">
                <a:off x="669" y="2107"/>
                <a:ext cx="21" cy="18"/>
              </a:xfrm>
              <a:prstGeom prst="line">
                <a:avLst/>
              </a:prstGeom>
              <a:noFill/>
              <a:ln w="11113">
                <a:solidFill>
                  <a:srgbClr val="FF0000"/>
                </a:solidFill>
                <a:round/>
                <a:headEnd/>
                <a:tailEnd/>
              </a:ln>
            </p:spPr>
            <p:txBody>
              <a:bodyPr/>
              <a:lstStyle/>
              <a:p>
                <a:endParaRPr lang="it-IT"/>
              </a:p>
            </p:txBody>
          </p:sp>
          <p:sp>
            <p:nvSpPr>
              <p:cNvPr id="107786" name="Line 1290"/>
              <p:cNvSpPr>
                <a:spLocks noChangeShapeType="1"/>
              </p:cNvSpPr>
              <p:nvPr/>
            </p:nvSpPr>
            <p:spPr bwMode="auto">
              <a:xfrm>
                <a:off x="690" y="2107"/>
                <a:ext cx="22" cy="3"/>
              </a:xfrm>
              <a:prstGeom prst="line">
                <a:avLst/>
              </a:prstGeom>
              <a:noFill/>
              <a:ln w="11113">
                <a:solidFill>
                  <a:srgbClr val="FF0000"/>
                </a:solidFill>
                <a:round/>
                <a:headEnd/>
                <a:tailEnd/>
              </a:ln>
            </p:spPr>
            <p:txBody>
              <a:bodyPr/>
              <a:lstStyle/>
              <a:p>
                <a:endParaRPr lang="it-IT"/>
              </a:p>
            </p:txBody>
          </p:sp>
          <p:sp>
            <p:nvSpPr>
              <p:cNvPr id="107787" name="Line 1291"/>
              <p:cNvSpPr>
                <a:spLocks noChangeShapeType="1"/>
              </p:cNvSpPr>
              <p:nvPr/>
            </p:nvSpPr>
            <p:spPr bwMode="auto">
              <a:xfrm>
                <a:off x="712" y="2110"/>
                <a:ext cx="22" cy="11"/>
              </a:xfrm>
              <a:prstGeom prst="line">
                <a:avLst/>
              </a:prstGeom>
              <a:noFill/>
              <a:ln w="11113">
                <a:solidFill>
                  <a:srgbClr val="FF0000"/>
                </a:solidFill>
                <a:round/>
                <a:headEnd/>
                <a:tailEnd/>
              </a:ln>
            </p:spPr>
            <p:txBody>
              <a:bodyPr/>
              <a:lstStyle/>
              <a:p>
                <a:endParaRPr lang="it-IT"/>
              </a:p>
            </p:txBody>
          </p:sp>
          <p:sp>
            <p:nvSpPr>
              <p:cNvPr id="107788" name="Line 1292"/>
              <p:cNvSpPr>
                <a:spLocks noChangeShapeType="1"/>
              </p:cNvSpPr>
              <p:nvPr/>
            </p:nvSpPr>
            <p:spPr bwMode="auto">
              <a:xfrm flipV="1">
                <a:off x="734" y="2112"/>
                <a:ext cx="21" cy="9"/>
              </a:xfrm>
              <a:prstGeom prst="line">
                <a:avLst/>
              </a:prstGeom>
              <a:noFill/>
              <a:ln w="11113">
                <a:solidFill>
                  <a:srgbClr val="FF0000"/>
                </a:solidFill>
                <a:round/>
                <a:headEnd/>
                <a:tailEnd/>
              </a:ln>
            </p:spPr>
            <p:txBody>
              <a:bodyPr/>
              <a:lstStyle/>
              <a:p>
                <a:endParaRPr lang="it-IT"/>
              </a:p>
            </p:txBody>
          </p:sp>
          <p:sp>
            <p:nvSpPr>
              <p:cNvPr id="107789" name="Line 1293"/>
              <p:cNvSpPr>
                <a:spLocks noChangeShapeType="1"/>
              </p:cNvSpPr>
              <p:nvPr/>
            </p:nvSpPr>
            <p:spPr bwMode="auto">
              <a:xfrm>
                <a:off x="755" y="2112"/>
                <a:ext cx="22" cy="7"/>
              </a:xfrm>
              <a:prstGeom prst="line">
                <a:avLst/>
              </a:prstGeom>
              <a:noFill/>
              <a:ln w="11113">
                <a:solidFill>
                  <a:srgbClr val="FF0000"/>
                </a:solidFill>
                <a:round/>
                <a:headEnd/>
                <a:tailEnd/>
              </a:ln>
            </p:spPr>
            <p:txBody>
              <a:bodyPr/>
              <a:lstStyle/>
              <a:p>
                <a:endParaRPr lang="it-IT"/>
              </a:p>
            </p:txBody>
          </p:sp>
          <p:sp>
            <p:nvSpPr>
              <p:cNvPr id="107790" name="Line 1294"/>
              <p:cNvSpPr>
                <a:spLocks noChangeShapeType="1"/>
              </p:cNvSpPr>
              <p:nvPr/>
            </p:nvSpPr>
            <p:spPr bwMode="auto">
              <a:xfrm>
                <a:off x="777" y="2119"/>
                <a:ext cx="21" cy="11"/>
              </a:xfrm>
              <a:prstGeom prst="line">
                <a:avLst/>
              </a:prstGeom>
              <a:noFill/>
              <a:ln w="11113">
                <a:solidFill>
                  <a:srgbClr val="FF0000"/>
                </a:solidFill>
                <a:round/>
                <a:headEnd/>
                <a:tailEnd/>
              </a:ln>
            </p:spPr>
            <p:txBody>
              <a:bodyPr/>
              <a:lstStyle/>
              <a:p>
                <a:endParaRPr lang="it-IT"/>
              </a:p>
            </p:txBody>
          </p:sp>
          <p:sp>
            <p:nvSpPr>
              <p:cNvPr id="107791" name="Line 1295"/>
              <p:cNvSpPr>
                <a:spLocks noChangeShapeType="1"/>
              </p:cNvSpPr>
              <p:nvPr/>
            </p:nvSpPr>
            <p:spPr bwMode="auto">
              <a:xfrm flipV="1">
                <a:off x="798" y="2119"/>
                <a:ext cx="22" cy="11"/>
              </a:xfrm>
              <a:prstGeom prst="line">
                <a:avLst/>
              </a:prstGeom>
              <a:noFill/>
              <a:ln w="11113">
                <a:solidFill>
                  <a:srgbClr val="FF0000"/>
                </a:solidFill>
                <a:round/>
                <a:headEnd/>
                <a:tailEnd/>
              </a:ln>
            </p:spPr>
            <p:txBody>
              <a:bodyPr/>
              <a:lstStyle/>
              <a:p>
                <a:endParaRPr lang="it-IT"/>
              </a:p>
            </p:txBody>
          </p:sp>
          <p:sp>
            <p:nvSpPr>
              <p:cNvPr id="107792" name="Line 1296"/>
              <p:cNvSpPr>
                <a:spLocks noChangeShapeType="1"/>
              </p:cNvSpPr>
              <p:nvPr/>
            </p:nvSpPr>
            <p:spPr bwMode="auto">
              <a:xfrm>
                <a:off x="820" y="2119"/>
                <a:ext cx="22" cy="9"/>
              </a:xfrm>
              <a:prstGeom prst="line">
                <a:avLst/>
              </a:prstGeom>
              <a:noFill/>
              <a:ln w="11113">
                <a:solidFill>
                  <a:srgbClr val="FF0000"/>
                </a:solidFill>
                <a:round/>
                <a:headEnd/>
                <a:tailEnd/>
              </a:ln>
            </p:spPr>
            <p:txBody>
              <a:bodyPr/>
              <a:lstStyle/>
              <a:p>
                <a:endParaRPr lang="it-IT"/>
              </a:p>
            </p:txBody>
          </p:sp>
          <p:sp>
            <p:nvSpPr>
              <p:cNvPr id="107793" name="Line 1297"/>
              <p:cNvSpPr>
                <a:spLocks noChangeShapeType="1"/>
              </p:cNvSpPr>
              <p:nvPr/>
            </p:nvSpPr>
            <p:spPr bwMode="auto">
              <a:xfrm flipV="1">
                <a:off x="842" y="2114"/>
                <a:ext cx="21" cy="14"/>
              </a:xfrm>
              <a:prstGeom prst="line">
                <a:avLst/>
              </a:prstGeom>
              <a:noFill/>
              <a:ln w="11113">
                <a:solidFill>
                  <a:srgbClr val="FF0000"/>
                </a:solidFill>
                <a:round/>
                <a:headEnd/>
                <a:tailEnd/>
              </a:ln>
            </p:spPr>
            <p:txBody>
              <a:bodyPr/>
              <a:lstStyle/>
              <a:p>
                <a:endParaRPr lang="it-IT"/>
              </a:p>
            </p:txBody>
          </p:sp>
          <p:sp>
            <p:nvSpPr>
              <p:cNvPr id="107794" name="Line 1298"/>
              <p:cNvSpPr>
                <a:spLocks noChangeShapeType="1"/>
              </p:cNvSpPr>
              <p:nvPr/>
            </p:nvSpPr>
            <p:spPr bwMode="auto">
              <a:xfrm>
                <a:off x="863" y="2114"/>
                <a:ext cx="22" cy="2"/>
              </a:xfrm>
              <a:prstGeom prst="line">
                <a:avLst/>
              </a:prstGeom>
              <a:noFill/>
              <a:ln w="11113">
                <a:solidFill>
                  <a:srgbClr val="FF0000"/>
                </a:solidFill>
                <a:round/>
                <a:headEnd/>
                <a:tailEnd/>
              </a:ln>
            </p:spPr>
            <p:txBody>
              <a:bodyPr/>
              <a:lstStyle/>
              <a:p>
                <a:endParaRPr lang="it-IT"/>
              </a:p>
            </p:txBody>
          </p:sp>
          <p:sp>
            <p:nvSpPr>
              <p:cNvPr id="107795" name="Line 1299"/>
              <p:cNvSpPr>
                <a:spLocks noChangeShapeType="1"/>
              </p:cNvSpPr>
              <p:nvPr/>
            </p:nvSpPr>
            <p:spPr bwMode="auto">
              <a:xfrm>
                <a:off x="885" y="2116"/>
                <a:ext cx="22" cy="3"/>
              </a:xfrm>
              <a:prstGeom prst="line">
                <a:avLst/>
              </a:prstGeom>
              <a:noFill/>
              <a:ln w="11113">
                <a:solidFill>
                  <a:srgbClr val="FF0000"/>
                </a:solidFill>
                <a:round/>
                <a:headEnd/>
                <a:tailEnd/>
              </a:ln>
            </p:spPr>
            <p:txBody>
              <a:bodyPr/>
              <a:lstStyle/>
              <a:p>
                <a:endParaRPr lang="it-IT"/>
              </a:p>
            </p:txBody>
          </p:sp>
          <p:sp>
            <p:nvSpPr>
              <p:cNvPr id="107796" name="Line 1300"/>
              <p:cNvSpPr>
                <a:spLocks noChangeShapeType="1"/>
              </p:cNvSpPr>
              <p:nvPr/>
            </p:nvSpPr>
            <p:spPr bwMode="auto">
              <a:xfrm flipV="1">
                <a:off x="907" y="2114"/>
                <a:ext cx="21" cy="5"/>
              </a:xfrm>
              <a:prstGeom prst="line">
                <a:avLst/>
              </a:prstGeom>
              <a:noFill/>
              <a:ln w="11113">
                <a:solidFill>
                  <a:srgbClr val="FF0000"/>
                </a:solidFill>
                <a:round/>
                <a:headEnd/>
                <a:tailEnd/>
              </a:ln>
            </p:spPr>
            <p:txBody>
              <a:bodyPr/>
              <a:lstStyle/>
              <a:p>
                <a:endParaRPr lang="it-IT"/>
              </a:p>
            </p:txBody>
          </p:sp>
          <p:sp>
            <p:nvSpPr>
              <p:cNvPr id="107797" name="Line 1301"/>
              <p:cNvSpPr>
                <a:spLocks noChangeShapeType="1"/>
              </p:cNvSpPr>
              <p:nvPr/>
            </p:nvSpPr>
            <p:spPr bwMode="auto">
              <a:xfrm>
                <a:off x="928" y="2114"/>
                <a:ext cx="22" cy="1"/>
              </a:xfrm>
              <a:prstGeom prst="line">
                <a:avLst/>
              </a:prstGeom>
              <a:noFill/>
              <a:ln w="11113">
                <a:solidFill>
                  <a:srgbClr val="FF0000"/>
                </a:solidFill>
                <a:round/>
                <a:headEnd/>
                <a:tailEnd/>
              </a:ln>
            </p:spPr>
            <p:txBody>
              <a:bodyPr/>
              <a:lstStyle/>
              <a:p>
                <a:endParaRPr lang="it-IT"/>
              </a:p>
            </p:txBody>
          </p:sp>
          <p:sp>
            <p:nvSpPr>
              <p:cNvPr id="107798" name="Line 1302"/>
              <p:cNvSpPr>
                <a:spLocks noChangeShapeType="1"/>
              </p:cNvSpPr>
              <p:nvPr/>
            </p:nvSpPr>
            <p:spPr bwMode="auto">
              <a:xfrm>
                <a:off x="950" y="2114"/>
                <a:ext cx="21" cy="14"/>
              </a:xfrm>
              <a:prstGeom prst="line">
                <a:avLst/>
              </a:prstGeom>
              <a:noFill/>
              <a:ln w="11113">
                <a:solidFill>
                  <a:srgbClr val="FF0000"/>
                </a:solidFill>
                <a:round/>
                <a:headEnd/>
                <a:tailEnd/>
              </a:ln>
            </p:spPr>
            <p:txBody>
              <a:bodyPr/>
              <a:lstStyle/>
              <a:p>
                <a:endParaRPr lang="it-IT"/>
              </a:p>
            </p:txBody>
          </p:sp>
          <p:sp>
            <p:nvSpPr>
              <p:cNvPr id="107799" name="Line 1303"/>
              <p:cNvSpPr>
                <a:spLocks noChangeShapeType="1"/>
              </p:cNvSpPr>
              <p:nvPr/>
            </p:nvSpPr>
            <p:spPr bwMode="auto">
              <a:xfrm flipV="1">
                <a:off x="971" y="2121"/>
                <a:ext cx="22" cy="7"/>
              </a:xfrm>
              <a:prstGeom prst="line">
                <a:avLst/>
              </a:prstGeom>
              <a:noFill/>
              <a:ln w="11113">
                <a:solidFill>
                  <a:srgbClr val="FF0000"/>
                </a:solidFill>
                <a:round/>
                <a:headEnd/>
                <a:tailEnd/>
              </a:ln>
            </p:spPr>
            <p:txBody>
              <a:bodyPr/>
              <a:lstStyle/>
              <a:p>
                <a:endParaRPr lang="it-IT"/>
              </a:p>
            </p:txBody>
          </p:sp>
          <p:sp>
            <p:nvSpPr>
              <p:cNvPr id="107800" name="Line 1304"/>
              <p:cNvSpPr>
                <a:spLocks noChangeShapeType="1"/>
              </p:cNvSpPr>
              <p:nvPr/>
            </p:nvSpPr>
            <p:spPr bwMode="auto">
              <a:xfrm>
                <a:off x="993" y="2121"/>
                <a:ext cx="22" cy="4"/>
              </a:xfrm>
              <a:prstGeom prst="line">
                <a:avLst/>
              </a:prstGeom>
              <a:noFill/>
              <a:ln w="11113">
                <a:solidFill>
                  <a:srgbClr val="FF0000"/>
                </a:solidFill>
                <a:round/>
                <a:headEnd/>
                <a:tailEnd/>
              </a:ln>
            </p:spPr>
            <p:txBody>
              <a:bodyPr/>
              <a:lstStyle/>
              <a:p>
                <a:endParaRPr lang="it-IT"/>
              </a:p>
            </p:txBody>
          </p:sp>
          <p:sp>
            <p:nvSpPr>
              <p:cNvPr id="107801" name="Line 1305"/>
              <p:cNvSpPr>
                <a:spLocks noChangeShapeType="1"/>
              </p:cNvSpPr>
              <p:nvPr/>
            </p:nvSpPr>
            <p:spPr bwMode="auto">
              <a:xfrm>
                <a:off x="1015" y="2125"/>
                <a:ext cx="21" cy="5"/>
              </a:xfrm>
              <a:prstGeom prst="line">
                <a:avLst/>
              </a:prstGeom>
              <a:noFill/>
              <a:ln w="11113">
                <a:solidFill>
                  <a:srgbClr val="FF0000"/>
                </a:solidFill>
                <a:round/>
                <a:headEnd/>
                <a:tailEnd/>
              </a:ln>
            </p:spPr>
            <p:txBody>
              <a:bodyPr/>
              <a:lstStyle/>
              <a:p>
                <a:endParaRPr lang="it-IT"/>
              </a:p>
            </p:txBody>
          </p:sp>
          <p:sp>
            <p:nvSpPr>
              <p:cNvPr id="107802" name="Line 1306"/>
              <p:cNvSpPr>
                <a:spLocks noChangeShapeType="1"/>
              </p:cNvSpPr>
              <p:nvPr/>
            </p:nvSpPr>
            <p:spPr bwMode="auto">
              <a:xfrm>
                <a:off x="1036" y="2130"/>
                <a:ext cx="22" cy="7"/>
              </a:xfrm>
              <a:prstGeom prst="line">
                <a:avLst/>
              </a:prstGeom>
              <a:noFill/>
              <a:ln w="11113">
                <a:solidFill>
                  <a:srgbClr val="FF0000"/>
                </a:solidFill>
                <a:round/>
                <a:headEnd/>
                <a:tailEnd/>
              </a:ln>
            </p:spPr>
            <p:txBody>
              <a:bodyPr/>
              <a:lstStyle/>
              <a:p>
                <a:endParaRPr lang="it-IT"/>
              </a:p>
            </p:txBody>
          </p:sp>
          <p:sp>
            <p:nvSpPr>
              <p:cNvPr id="107803" name="Line 1307"/>
              <p:cNvSpPr>
                <a:spLocks noChangeShapeType="1"/>
              </p:cNvSpPr>
              <p:nvPr/>
            </p:nvSpPr>
            <p:spPr bwMode="auto">
              <a:xfrm>
                <a:off x="1058" y="2137"/>
                <a:ext cx="23" cy="15"/>
              </a:xfrm>
              <a:prstGeom prst="line">
                <a:avLst/>
              </a:prstGeom>
              <a:noFill/>
              <a:ln w="11113">
                <a:solidFill>
                  <a:srgbClr val="FF0000"/>
                </a:solidFill>
                <a:round/>
                <a:headEnd/>
                <a:tailEnd/>
              </a:ln>
            </p:spPr>
            <p:txBody>
              <a:bodyPr/>
              <a:lstStyle/>
              <a:p>
                <a:endParaRPr lang="it-IT"/>
              </a:p>
            </p:txBody>
          </p:sp>
          <p:sp>
            <p:nvSpPr>
              <p:cNvPr id="107804" name="Line 1308"/>
              <p:cNvSpPr>
                <a:spLocks noChangeShapeType="1"/>
              </p:cNvSpPr>
              <p:nvPr/>
            </p:nvSpPr>
            <p:spPr bwMode="auto">
              <a:xfrm>
                <a:off x="1081" y="2152"/>
                <a:ext cx="22" cy="2"/>
              </a:xfrm>
              <a:prstGeom prst="line">
                <a:avLst/>
              </a:prstGeom>
              <a:noFill/>
              <a:ln w="11113">
                <a:solidFill>
                  <a:srgbClr val="FF0000"/>
                </a:solidFill>
                <a:round/>
                <a:headEnd/>
                <a:tailEnd/>
              </a:ln>
            </p:spPr>
            <p:txBody>
              <a:bodyPr/>
              <a:lstStyle/>
              <a:p>
                <a:endParaRPr lang="it-IT"/>
              </a:p>
            </p:txBody>
          </p:sp>
          <p:sp>
            <p:nvSpPr>
              <p:cNvPr id="107805" name="Line 1309"/>
              <p:cNvSpPr>
                <a:spLocks noChangeShapeType="1"/>
              </p:cNvSpPr>
              <p:nvPr/>
            </p:nvSpPr>
            <p:spPr bwMode="auto">
              <a:xfrm flipV="1">
                <a:off x="1103" y="2139"/>
                <a:ext cx="22" cy="15"/>
              </a:xfrm>
              <a:prstGeom prst="line">
                <a:avLst/>
              </a:prstGeom>
              <a:noFill/>
              <a:ln w="11113">
                <a:solidFill>
                  <a:srgbClr val="FF0000"/>
                </a:solidFill>
                <a:round/>
                <a:headEnd/>
                <a:tailEnd/>
              </a:ln>
            </p:spPr>
            <p:txBody>
              <a:bodyPr/>
              <a:lstStyle/>
              <a:p>
                <a:endParaRPr lang="it-IT"/>
              </a:p>
            </p:txBody>
          </p:sp>
          <p:sp>
            <p:nvSpPr>
              <p:cNvPr id="107806" name="Line 1310"/>
              <p:cNvSpPr>
                <a:spLocks noChangeShapeType="1"/>
              </p:cNvSpPr>
              <p:nvPr/>
            </p:nvSpPr>
            <p:spPr bwMode="auto">
              <a:xfrm>
                <a:off x="1125" y="2139"/>
                <a:ext cx="21" cy="22"/>
              </a:xfrm>
              <a:prstGeom prst="line">
                <a:avLst/>
              </a:prstGeom>
              <a:noFill/>
              <a:ln w="11113">
                <a:solidFill>
                  <a:srgbClr val="FF0000"/>
                </a:solidFill>
                <a:round/>
                <a:headEnd/>
                <a:tailEnd/>
              </a:ln>
            </p:spPr>
            <p:txBody>
              <a:bodyPr/>
              <a:lstStyle/>
              <a:p>
                <a:endParaRPr lang="it-IT"/>
              </a:p>
            </p:txBody>
          </p:sp>
          <p:sp>
            <p:nvSpPr>
              <p:cNvPr id="107807" name="Line 1311"/>
              <p:cNvSpPr>
                <a:spLocks noChangeShapeType="1"/>
              </p:cNvSpPr>
              <p:nvPr/>
            </p:nvSpPr>
            <p:spPr bwMode="auto">
              <a:xfrm flipV="1">
                <a:off x="1146" y="2152"/>
                <a:ext cx="22" cy="9"/>
              </a:xfrm>
              <a:prstGeom prst="line">
                <a:avLst/>
              </a:prstGeom>
              <a:noFill/>
              <a:ln w="11113">
                <a:solidFill>
                  <a:srgbClr val="FF0000"/>
                </a:solidFill>
                <a:round/>
                <a:headEnd/>
                <a:tailEnd/>
              </a:ln>
            </p:spPr>
            <p:txBody>
              <a:bodyPr/>
              <a:lstStyle/>
              <a:p>
                <a:endParaRPr lang="it-IT"/>
              </a:p>
            </p:txBody>
          </p:sp>
          <p:sp>
            <p:nvSpPr>
              <p:cNvPr id="107808" name="Line 1312"/>
              <p:cNvSpPr>
                <a:spLocks noChangeShapeType="1"/>
              </p:cNvSpPr>
              <p:nvPr/>
            </p:nvSpPr>
            <p:spPr bwMode="auto">
              <a:xfrm flipV="1">
                <a:off x="1168" y="2148"/>
                <a:ext cx="22" cy="4"/>
              </a:xfrm>
              <a:prstGeom prst="line">
                <a:avLst/>
              </a:prstGeom>
              <a:noFill/>
              <a:ln w="11113">
                <a:solidFill>
                  <a:srgbClr val="FF0000"/>
                </a:solidFill>
                <a:round/>
                <a:headEnd/>
                <a:tailEnd/>
              </a:ln>
            </p:spPr>
            <p:txBody>
              <a:bodyPr/>
              <a:lstStyle/>
              <a:p>
                <a:endParaRPr lang="it-IT"/>
              </a:p>
            </p:txBody>
          </p:sp>
          <p:sp>
            <p:nvSpPr>
              <p:cNvPr id="107809" name="Line 1313"/>
              <p:cNvSpPr>
                <a:spLocks noChangeShapeType="1"/>
              </p:cNvSpPr>
              <p:nvPr/>
            </p:nvSpPr>
            <p:spPr bwMode="auto">
              <a:xfrm>
                <a:off x="1190" y="2148"/>
                <a:ext cx="21" cy="20"/>
              </a:xfrm>
              <a:prstGeom prst="line">
                <a:avLst/>
              </a:prstGeom>
              <a:noFill/>
              <a:ln w="11113">
                <a:solidFill>
                  <a:srgbClr val="FF0000"/>
                </a:solidFill>
                <a:round/>
                <a:headEnd/>
                <a:tailEnd/>
              </a:ln>
            </p:spPr>
            <p:txBody>
              <a:bodyPr/>
              <a:lstStyle/>
              <a:p>
                <a:endParaRPr lang="it-IT"/>
              </a:p>
            </p:txBody>
          </p:sp>
          <p:sp>
            <p:nvSpPr>
              <p:cNvPr id="107810" name="Line 1314"/>
              <p:cNvSpPr>
                <a:spLocks noChangeShapeType="1"/>
              </p:cNvSpPr>
              <p:nvPr/>
            </p:nvSpPr>
            <p:spPr bwMode="auto">
              <a:xfrm flipV="1">
                <a:off x="1211" y="2152"/>
                <a:ext cx="22" cy="16"/>
              </a:xfrm>
              <a:prstGeom prst="line">
                <a:avLst/>
              </a:prstGeom>
              <a:noFill/>
              <a:ln w="11113">
                <a:solidFill>
                  <a:srgbClr val="FF0000"/>
                </a:solidFill>
                <a:round/>
                <a:headEnd/>
                <a:tailEnd/>
              </a:ln>
            </p:spPr>
            <p:txBody>
              <a:bodyPr/>
              <a:lstStyle/>
              <a:p>
                <a:endParaRPr lang="it-IT"/>
              </a:p>
            </p:txBody>
          </p:sp>
          <p:sp>
            <p:nvSpPr>
              <p:cNvPr id="107811" name="Line 1315"/>
              <p:cNvSpPr>
                <a:spLocks noChangeShapeType="1"/>
              </p:cNvSpPr>
              <p:nvPr/>
            </p:nvSpPr>
            <p:spPr bwMode="auto">
              <a:xfrm flipV="1">
                <a:off x="1233" y="2134"/>
                <a:ext cx="21" cy="18"/>
              </a:xfrm>
              <a:prstGeom prst="line">
                <a:avLst/>
              </a:prstGeom>
              <a:noFill/>
              <a:ln w="11113">
                <a:solidFill>
                  <a:srgbClr val="FF0000"/>
                </a:solidFill>
                <a:round/>
                <a:headEnd/>
                <a:tailEnd/>
              </a:ln>
            </p:spPr>
            <p:txBody>
              <a:bodyPr/>
              <a:lstStyle/>
              <a:p>
                <a:endParaRPr lang="it-IT"/>
              </a:p>
            </p:txBody>
          </p:sp>
          <p:sp>
            <p:nvSpPr>
              <p:cNvPr id="107812" name="Line 1316"/>
              <p:cNvSpPr>
                <a:spLocks noChangeShapeType="1"/>
              </p:cNvSpPr>
              <p:nvPr/>
            </p:nvSpPr>
            <p:spPr bwMode="auto">
              <a:xfrm>
                <a:off x="1254" y="2134"/>
                <a:ext cx="22" cy="36"/>
              </a:xfrm>
              <a:prstGeom prst="line">
                <a:avLst/>
              </a:prstGeom>
              <a:noFill/>
              <a:ln w="11113">
                <a:solidFill>
                  <a:srgbClr val="FF0000"/>
                </a:solidFill>
                <a:round/>
                <a:headEnd/>
                <a:tailEnd/>
              </a:ln>
            </p:spPr>
            <p:txBody>
              <a:bodyPr/>
              <a:lstStyle/>
              <a:p>
                <a:endParaRPr lang="it-IT"/>
              </a:p>
            </p:txBody>
          </p:sp>
          <p:sp>
            <p:nvSpPr>
              <p:cNvPr id="107813" name="Line 1317"/>
              <p:cNvSpPr>
                <a:spLocks noChangeShapeType="1"/>
              </p:cNvSpPr>
              <p:nvPr/>
            </p:nvSpPr>
            <p:spPr bwMode="auto">
              <a:xfrm flipV="1">
                <a:off x="1276" y="2159"/>
                <a:ext cx="22" cy="11"/>
              </a:xfrm>
              <a:prstGeom prst="line">
                <a:avLst/>
              </a:prstGeom>
              <a:noFill/>
              <a:ln w="11113">
                <a:solidFill>
                  <a:srgbClr val="FF0000"/>
                </a:solidFill>
                <a:round/>
                <a:headEnd/>
                <a:tailEnd/>
              </a:ln>
            </p:spPr>
            <p:txBody>
              <a:bodyPr/>
              <a:lstStyle/>
              <a:p>
                <a:endParaRPr lang="it-IT"/>
              </a:p>
            </p:txBody>
          </p:sp>
          <p:sp>
            <p:nvSpPr>
              <p:cNvPr id="107814" name="Line 1318"/>
              <p:cNvSpPr>
                <a:spLocks noChangeShapeType="1"/>
              </p:cNvSpPr>
              <p:nvPr/>
            </p:nvSpPr>
            <p:spPr bwMode="auto">
              <a:xfrm flipV="1">
                <a:off x="1298" y="2152"/>
                <a:ext cx="21" cy="7"/>
              </a:xfrm>
              <a:prstGeom prst="line">
                <a:avLst/>
              </a:prstGeom>
              <a:noFill/>
              <a:ln w="11113">
                <a:solidFill>
                  <a:srgbClr val="FF0000"/>
                </a:solidFill>
                <a:round/>
                <a:headEnd/>
                <a:tailEnd/>
              </a:ln>
            </p:spPr>
            <p:txBody>
              <a:bodyPr/>
              <a:lstStyle/>
              <a:p>
                <a:endParaRPr lang="it-IT"/>
              </a:p>
            </p:txBody>
          </p:sp>
          <p:sp>
            <p:nvSpPr>
              <p:cNvPr id="107815" name="Line 1319"/>
              <p:cNvSpPr>
                <a:spLocks noChangeShapeType="1"/>
              </p:cNvSpPr>
              <p:nvPr/>
            </p:nvSpPr>
            <p:spPr bwMode="auto">
              <a:xfrm>
                <a:off x="1319" y="2152"/>
                <a:ext cx="22" cy="14"/>
              </a:xfrm>
              <a:prstGeom prst="line">
                <a:avLst/>
              </a:prstGeom>
              <a:noFill/>
              <a:ln w="11113">
                <a:solidFill>
                  <a:srgbClr val="FF0000"/>
                </a:solidFill>
                <a:round/>
                <a:headEnd/>
                <a:tailEnd/>
              </a:ln>
            </p:spPr>
            <p:txBody>
              <a:bodyPr/>
              <a:lstStyle/>
              <a:p>
                <a:endParaRPr lang="it-IT"/>
              </a:p>
            </p:txBody>
          </p:sp>
          <p:sp>
            <p:nvSpPr>
              <p:cNvPr id="107816" name="Line 1320"/>
              <p:cNvSpPr>
                <a:spLocks noChangeShapeType="1"/>
              </p:cNvSpPr>
              <p:nvPr/>
            </p:nvSpPr>
            <p:spPr bwMode="auto">
              <a:xfrm flipV="1">
                <a:off x="1341" y="2159"/>
                <a:ext cx="22" cy="7"/>
              </a:xfrm>
              <a:prstGeom prst="line">
                <a:avLst/>
              </a:prstGeom>
              <a:noFill/>
              <a:ln w="11113">
                <a:solidFill>
                  <a:srgbClr val="FF0000"/>
                </a:solidFill>
                <a:round/>
                <a:headEnd/>
                <a:tailEnd/>
              </a:ln>
            </p:spPr>
            <p:txBody>
              <a:bodyPr/>
              <a:lstStyle/>
              <a:p>
                <a:endParaRPr lang="it-IT"/>
              </a:p>
            </p:txBody>
          </p:sp>
          <p:sp>
            <p:nvSpPr>
              <p:cNvPr id="107817" name="Line 1321"/>
              <p:cNvSpPr>
                <a:spLocks noChangeShapeType="1"/>
              </p:cNvSpPr>
              <p:nvPr/>
            </p:nvSpPr>
            <p:spPr bwMode="auto">
              <a:xfrm>
                <a:off x="1363" y="2159"/>
                <a:ext cx="21" cy="1"/>
              </a:xfrm>
              <a:prstGeom prst="line">
                <a:avLst/>
              </a:prstGeom>
              <a:noFill/>
              <a:ln w="11113">
                <a:solidFill>
                  <a:srgbClr val="FF0000"/>
                </a:solidFill>
                <a:round/>
                <a:headEnd/>
                <a:tailEnd/>
              </a:ln>
            </p:spPr>
            <p:txBody>
              <a:bodyPr/>
              <a:lstStyle/>
              <a:p>
                <a:endParaRPr lang="it-IT"/>
              </a:p>
            </p:txBody>
          </p:sp>
          <p:sp>
            <p:nvSpPr>
              <p:cNvPr id="107818" name="Line 1322"/>
              <p:cNvSpPr>
                <a:spLocks noChangeShapeType="1"/>
              </p:cNvSpPr>
              <p:nvPr/>
            </p:nvSpPr>
            <p:spPr bwMode="auto">
              <a:xfrm>
                <a:off x="1384" y="2159"/>
                <a:ext cx="22" cy="11"/>
              </a:xfrm>
              <a:prstGeom prst="line">
                <a:avLst/>
              </a:prstGeom>
              <a:noFill/>
              <a:ln w="11113">
                <a:solidFill>
                  <a:srgbClr val="FF0000"/>
                </a:solidFill>
                <a:round/>
                <a:headEnd/>
                <a:tailEnd/>
              </a:ln>
            </p:spPr>
            <p:txBody>
              <a:bodyPr/>
              <a:lstStyle/>
              <a:p>
                <a:endParaRPr lang="it-IT"/>
              </a:p>
            </p:txBody>
          </p:sp>
          <p:sp>
            <p:nvSpPr>
              <p:cNvPr id="107819" name="Line 1323"/>
              <p:cNvSpPr>
                <a:spLocks noChangeShapeType="1"/>
              </p:cNvSpPr>
              <p:nvPr/>
            </p:nvSpPr>
            <p:spPr bwMode="auto">
              <a:xfrm flipV="1">
                <a:off x="1406" y="2159"/>
                <a:ext cx="21" cy="11"/>
              </a:xfrm>
              <a:prstGeom prst="line">
                <a:avLst/>
              </a:prstGeom>
              <a:noFill/>
              <a:ln w="11113">
                <a:solidFill>
                  <a:srgbClr val="FF0000"/>
                </a:solidFill>
                <a:round/>
                <a:headEnd/>
                <a:tailEnd/>
              </a:ln>
            </p:spPr>
            <p:txBody>
              <a:bodyPr/>
              <a:lstStyle/>
              <a:p>
                <a:endParaRPr lang="it-IT"/>
              </a:p>
            </p:txBody>
          </p:sp>
          <p:sp>
            <p:nvSpPr>
              <p:cNvPr id="107820" name="Line 1324"/>
              <p:cNvSpPr>
                <a:spLocks noChangeShapeType="1"/>
              </p:cNvSpPr>
              <p:nvPr/>
            </p:nvSpPr>
            <p:spPr bwMode="auto">
              <a:xfrm flipV="1">
                <a:off x="1427" y="2148"/>
                <a:ext cx="22" cy="11"/>
              </a:xfrm>
              <a:prstGeom prst="line">
                <a:avLst/>
              </a:prstGeom>
              <a:noFill/>
              <a:ln w="11113">
                <a:solidFill>
                  <a:srgbClr val="FF0000"/>
                </a:solidFill>
                <a:round/>
                <a:headEnd/>
                <a:tailEnd/>
              </a:ln>
            </p:spPr>
            <p:txBody>
              <a:bodyPr/>
              <a:lstStyle/>
              <a:p>
                <a:endParaRPr lang="it-IT"/>
              </a:p>
            </p:txBody>
          </p:sp>
          <p:sp>
            <p:nvSpPr>
              <p:cNvPr id="107821" name="Line 1325"/>
              <p:cNvSpPr>
                <a:spLocks noChangeShapeType="1"/>
              </p:cNvSpPr>
              <p:nvPr/>
            </p:nvSpPr>
            <p:spPr bwMode="auto">
              <a:xfrm>
                <a:off x="1449" y="2148"/>
                <a:ext cx="22" cy="6"/>
              </a:xfrm>
              <a:prstGeom prst="line">
                <a:avLst/>
              </a:prstGeom>
              <a:noFill/>
              <a:ln w="11113">
                <a:solidFill>
                  <a:srgbClr val="FF0000"/>
                </a:solidFill>
                <a:round/>
                <a:headEnd/>
                <a:tailEnd/>
              </a:ln>
            </p:spPr>
            <p:txBody>
              <a:bodyPr/>
              <a:lstStyle/>
              <a:p>
                <a:endParaRPr lang="it-IT"/>
              </a:p>
            </p:txBody>
          </p:sp>
          <p:sp>
            <p:nvSpPr>
              <p:cNvPr id="107822" name="Line 1326"/>
              <p:cNvSpPr>
                <a:spLocks noChangeShapeType="1"/>
              </p:cNvSpPr>
              <p:nvPr/>
            </p:nvSpPr>
            <p:spPr bwMode="auto">
              <a:xfrm>
                <a:off x="1471" y="2154"/>
                <a:ext cx="21" cy="1"/>
              </a:xfrm>
              <a:prstGeom prst="line">
                <a:avLst/>
              </a:prstGeom>
              <a:noFill/>
              <a:ln w="11113">
                <a:solidFill>
                  <a:srgbClr val="FF0000"/>
                </a:solidFill>
                <a:round/>
                <a:headEnd/>
                <a:tailEnd/>
              </a:ln>
            </p:spPr>
            <p:txBody>
              <a:bodyPr/>
              <a:lstStyle/>
              <a:p>
                <a:endParaRPr lang="it-IT"/>
              </a:p>
            </p:txBody>
          </p:sp>
          <p:sp>
            <p:nvSpPr>
              <p:cNvPr id="107823" name="Line 1327"/>
              <p:cNvSpPr>
                <a:spLocks noChangeShapeType="1"/>
              </p:cNvSpPr>
              <p:nvPr/>
            </p:nvSpPr>
            <p:spPr bwMode="auto">
              <a:xfrm>
                <a:off x="1492" y="2154"/>
                <a:ext cx="22" cy="3"/>
              </a:xfrm>
              <a:prstGeom prst="line">
                <a:avLst/>
              </a:prstGeom>
              <a:noFill/>
              <a:ln w="11113">
                <a:solidFill>
                  <a:srgbClr val="FF0000"/>
                </a:solidFill>
                <a:round/>
                <a:headEnd/>
                <a:tailEnd/>
              </a:ln>
            </p:spPr>
            <p:txBody>
              <a:bodyPr/>
              <a:lstStyle/>
              <a:p>
                <a:endParaRPr lang="it-IT"/>
              </a:p>
            </p:txBody>
          </p:sp>
          <p:sp>
            <p:nvSpPr>
              <p:cNvPr id="107824" name="Line 1328"/>
              <p:cNvSpPr>
                <a:spLocks noChangeShapeType="1"/>
              </p:cNvSpPr>
              <p:nvPr/>
            </p:nvSpPr>
            <p:spPr bwMode="auto">
              <a:xfrm flipV="1">
                <a:off x="1514" y="2150"/>
                <a:ext cx="22" cy="7"/>
              </a:xfrm>
              <a:prstGeom prst="line">
                <a:avLst/>
              </a:prstGeom>
              <a:noFill/>
              <a:ln w="11113">
                <a:solidFill>
                  <a:srgbClr val="FF0000"/>
                </a:solidFill>
                <a:round/>
                <a:headEnd/>
                <a:tailEnd/>
              </a:ln>
            </p:spPr>
            <p:txBody>
              <a:bodyPr/>
              <a:lstStyle/>
              <a:p>
                <a:endParaRPr lang="it-IT"/>
              </a:p>
            </p:txBody>
          </p:sp>
          <p:sp>
            <p:nvSpPr>
              <p:cNvPr id="107825" name="Line 1329"/>
              <p:cNvSpPr>
                <a:spLocks noChangeShapeType="1"/>
              </p:cNvSpPr>
              <p:nvPr/>
            </p:nvSpPr>
            <p:spPr bwMode="auto">
              <a:xfrm>
                <a:off x="1536" y="2150"/>
                <a:ext cx="21" cy="1"/>
              </a:xfrm>
              <a:prstGeom prst="line">
                <a:avLst/>
              </a:prstGeom>
              <a:noFill/>
              <a:ln w="11113">
                <a:solidFill>
                  <a:srgbClr val="FF0000"/>
                </a:solidFill>
                <a:round/>
                <a:headEnd/>
                <a:tailEnd/>
              </a:ln>
            </p:spPr>
            <p:txBody>
              <a:bodyPr/>
              <a:lstStyle/>
              <a:p>
                <a:endParaRPr lang="it-IT"/>
              </a:p>
            </p:txBody>
          </p:sp>
          <p:sp>
            <p:nvSpPr>
              <p:cNvPr id="107826" name="Line 1330"/>
              <p:cNvSpPr>
                <a:spLocks noChangeShapeType="1"/>
              </p:cNvSpPr>
              <p:nvPr/>
            </p:nvSpPr>
            <p:spPr bwMode="auto">
              <a:xfrm flipV="1">
                <a:off x="1557" y="2125"/>
                <a:ext cx="22" cy="25"/>
              </a:xfrm>
              <a:prstGeom prst="line">
                <a:avLst/>
              </a:prstGeom>
              <a:noFill/>
              <a:ln w="11113">
                <a:solidFill>
                  <a:srgbClr val="FF0000"/>
                </a:solidFill>
                <a:round/>
                <a:headEnd/>
                <a:tailEnd/>
              </a:ln>
            </p:spPr>
            <p:txBody>
              <a:bodyPr/>
              <a:lstStyle/>
              <a:p>
                <a:endParaRPr lang="it-IT"/>
              </a:p>
            </p:txBody>
          </p:sp>
          <p:sp>
            <p:nvSpPr>
              <p:cNvPr id="107827" name="Line 1331"/>
              <p:cNvSpPr>
                <a:spLocks noChangeShapeType="1"/>
              </p:cNvSpPr>
              <p:nvPr/>
            </p:nvSpPr>
            <p:spPr bwMode="auto">
              <a:xfrm flipV="1">
                <a:off x="1579" y="2123"/>
                <a:ext cx="22" cy="2"/>
              </a:xfrm>
              <a:prstGeom prst="line">
                <a:avLst/>
              </a:prstGeom>
              <a:noFill/>
              <a:ln w="11113">
                <a:solidFill>
                  <a:srgbClr val="FF0000"/>
                </a:solidFill>
                <a:round/>
                <a:headEnd/>
                <a:tailEnd/>
              </a:ln>
            </p:spPr>
            <p:txBody>
              <a:bodyPr/>
              <a:lstStyle/>
              <a:p>
                <a:endParaRPr lang="it-IT"/>
              </a:p>
            </p:txBody>
          </p:sp>
          <p:sp>
            <p:nvSpPr>
              <p:cNvPr id="107828" name="Line 1332"/>
              <p:cNvSpPr>
                <a:spLocks noChangeShapeType="1"/>
              </p:cNvSpPr>
              <p:nvPr/>
            </p:nvSpPr>
            <p:spPr bwMode="auto">
              <a:xfrm flipV="1">
                <a:off x="1601" y="2072"/>
                <a:ext cx="21" cy="51"/>
              </a:xfrm>
              <a:prstGeom prst="line">
                <a:avLst/>
              </a:prstGeom>
              <a:noFill/>
              <a:ln w="11113">
                <a:solidFill>
                  <a:srgbClr val="FF0000"/>
                </a:solidFill>
                <a:round/>
                <a:headEnd/>
                <a:tailEnd/>
              </a:ln>
            </p:spPr>
            <p:txBody>
              <a:bodyPr/>
              <a:lstStyle/>
              <a:p>
                <a:endParaRPr lang="it-IT"/>
              </a:p>
            </p:txBody>
          </p:sp>
          <p:sp>
            <p:nvSpPr>
              <p:cNvPr id="107829" name="Line 1333"/>
              <p:cNvSpPr>
                <a:spLocks noChangeShapeType="1"/>
              </p:cNvSpPr>
              <p:nvPr/>
            </p:nvSpPr>
            <p:spPr bwMode="auto">
              <a:xfrm>
                <a:off x="1622" y="2072"/>
                <a:ext cx="22" cy="40"/>
              </a:xfrm>
              <a:prstGeom prst="line">
                <a:avLst/>
              </a:prstGeom>
              <a:noFill/>
              <a:ln w="11113">
                <a:solidFill>
                  <a:srgbClr val="FF0000"/>
                </a:solidFill>
                <a:round/>
                <a:headEnd/>
                <a:tailEnd/>
              </a:ln>
            </p:spPr>
            <p:txBody>
              <a:bodyPr/>
              <a:lstStyle/>
              <a:p>
                <a:endParaRPr lang="it-IT"/>
              </a:p>
            </p:txBody>
          </p:sp>
          <p:sp>
            <p:nvSpPr>
              <p:cNvPr id="107830" name="Line 1334"/>
              <p:cNvSpPr>
                <a:spLocks noChangeShapeType="1"/>
              </p:cNvSpPr>
              <p:nvPr/>
            </p:nvSpPr>
            <p:spPr bwMode="auto">
              <a:xfrm>
                <a:off x="1644" y="2112"/>
                <a:ext cx="21" cy="34"/>
              </a:xfrm>
              <a:prstGeom prst="line">
                <a:avLst/>
              </a:prstGeom>
              <a:noFill/>
              <a:ln w="11113">
                <a:solidFill>
                  <a:srgbClr val="FF0000"/>
                </a:solidFill>
                <a:round/>
                <a:headEnd/>
                <a:tailEnd/>
              </a:ln>
            </p:spPr>
            <p:txBody>
              <a:bodyPr/>
              <a:lstStyle/>
              <a:p>
                <a:endParaRPr lang="it-IT"/>
              </a:p>
            </p:txBody>
          </p:sp>
          <p:sp>
            <p:nvSpPr>
              <p:cNvPr id="107831" name="Line 1335"/>
              <p:cNvSpPr>
                <a:spLocks noChangeShapeType="1"/>
              </p:cNvSpPr>
              <p:nvPr/>
            </p:nvSpPr>
            <p:spPr bwMode="auto">
              <a:xfrm flipV="1">
                <a:off x="1665" y="2123"/>
                <a:ext cx="22" cy="23"/>
              </a:xfrm>
              <a:prstGeom prst="line">
                <a:avLst/>
              </a:prstGeom>
              <a:noFill/>
              <a:ln w="11113">
                <a:solidFill>
                  <a:srgbClr val="FF0000"/>
                </a:solidFill>
                <a:round/>
                <a:headEnd/>
                <a:tailEnd/>
              </a:ln>
            </p:spPr>
            <p:txBody>
              <a:bodyPr/>
              <a:lstStyle/>
              <a:p>
                <a:endParaRPr lang="it-IT"/>
              </a:p>
            </p:txBody>
          </p:sp>
          <p:sp>
            <p:nvSpPr>
              <p:cNvPr id="107832" name="Line 1336"/>
              <p:cNvSpPr>
                <a:spLocks noChangeShapeType="1"/>
              </p:cNvSpPr>
              <p:nvPr/>
            </p:nvSpPr>
            <p:spPr bwMode="auto">
              <a:xfrm flipV="1">
                <a:off x="1687" y="2042"/>
                <a:ext cx="22" cy="81"/>
              </a:xfrm>
              <a:prstGeom prst="line">
                <a:avLst/>
              </a:prstGeom>
              <a:noFill/>
              <a:ln w="11113">
                <a:solidFill>
                  <a:srgbClr val="FF0000"/>
                </a:solidFill>
                <a:round/>
                <a:headEnd/>
                <a:tailEnd/>
              </a:ln>
            </p:spPr>
            <p:txBody>
              <a:bodyPr/>
              <a:lstStyle/>
              <a:p>
                <a:endParaRPr lang="it-IT"/>
              </a:p>
            </p:txBody>
          </p:sp>
          <p:sp>
            <p:nvSpPr>
              <p:cNvPr id="107833" name="Line 1337"/>
              <p:cNvSpPr>
                <a:spLocks noChangeShapeType="1"/>
              </p:cNvSpPr>
              <p:nvPr/>
            </p:nvSpPr>
            <p:spPr bwMode="auto">
              <a:xfrm flipV="1">
                <a:off x="1709" y="2002"/>
                <a:ext cx="21" cy="40"/>
              </a:xfrm>
              <a:prstGeom prst="line">
                <a:avLst/>
              </a:prstGeom>
              <a:noFill/>
              <a:ln w="11113">
                <a:solidFill>
                  <a:srgbClr val="FF0000"/>
                </a:solidFill>
                <a:round/>
                <a:headEnd/>
                <a:tailEnd/>
              </a:ln>
            </p:spPr>
            <p:txBody>
              <a:bodyPr/>
              <a:lstStyle/>
              <a:p>
                <a:endParaRPr lang="it-IT"/>
              </a:p>
            </p:txBody>
          </p:sp>
          <p:sp>
            <p:nvSpPr>
              <p:cNvPr id="107834" name="Line 1338"/>
              <p:cNvSpPr>
                <a:spLocks noChangeShapeType="1"/>
              </p:cNvSpPr>
              <p:nvPr/>
            </p:nvSpPr>
            <p:spPr bwMode="auto">
              <a:xfrm>
                <a:off x="1730" y="2002"/>
                <a:ext cx="22" cy="1029"/>
              </a:xfrm>
              <a:prstGeom prst="line">
                <a:avLst/>
              </a:prstGeom>
              <a:noFill/>
              <a:ln w="11113">
                <a:solidFill>
                  <a:srgbClr val="FF0000"/>
                </a:solidFill>
                <a:round/>
                <a:headEnd/>
                <a:tailEnd/>
              </a:ln>
            </p:spPr>
            <p:txBody>
              <a:bodyPr/>
              <a:lstStyle/>
              <a:p>
                <a:endParaRPr lang="it-IT"/>
              </a:p>
            </p:txBody>
          </p:sp>
          <p:sp>
            <p:nvSpPr>
              <p:cNvPr id="107835" name="Line 1339"/>
              <p:cNvSpPr>
                <a:spLocks noChangeShapeType="1"/>
              </p:cNvSpPr>
              <p:nvPr/>
            </p:nvSpPr>
            <p:spPr bwMode="auto">
              <a:xfrm>
                <a:off x="1752" y="3031"/>
                <a:ext cx="22" cy="184"/>
              </a:xfrm>
              <a:prstGeom prst="line">
                <a:avLst/>
              </a:prstGeom>
              <a:noFill/>
              <a:ln w="11113">
                <a:solidFill>
                  <a:srgbClr val="FF0000"/>
                </a:solidFill>
                <a:round/>
                <a:headEnd/>
                <a:tailEnd/>
              </a:ln>
            </p:spPr>
            <p:txBody>
              <a:bodyPr/>
              <a:lstStyle/>
              <a:p>
                <a:endParaRPr lang="it-IT"/>
              </a:p>
            </p:txBody>
          </p:sp>
          <p:sp>
            <p:nvSpPr>
              <p:cNvPr id="107836" name="Line 1340"/>
              <p:cNvSpPr>
                <a:spLocks noChangeShapeType="1"/>
              </p:cNvSpPr>
              <p:nvPr/>
            </p:nvSpPr>
            <p:spPr bwMode="auto">
              <a:xfrm>
                <a:off x="1774" y="3215"/>
                <a:ext cx="21" cy="63"/>
              </a:xfrm>
              <a:prstGeom prst="line">
                <a:avLst/>
              </a:prstGeom>
              <a:noFill/>
              <a:ln w="11113">
                <a:solidFill>
                  <a:srgbClr val="FF0000"/>
                </a:solidFill>
                <a:round/>
                <a:headEnd/>
                <a:tailEnd/>
              </a:ln>
            </p:spPr>
            <p:txBody>
              <a:bodyPr/>
              <a:lstStyle/>
              <a:p>
                <a:endParaRPr lang="it-IT"/>
              </a:p>
            </p:txBody>
          </p:sp>
          <p:sp>
            <p:nvSpPr>
              <p:cNvPr id="107837" name="Line 1341"/>
              <p:cNvSpPr>
                <a:spLocks noChangeShapeType="1"/>
              </p:cNvSpPr>
              <p:nvPr/>
            </p:nvSpPr>
            <p:spPr bwMode="auto">
              <a:xfrm>
                <a:off x="1795" y="3278"/>
                <a:ext cx="22" cy="47"/>
              </a:xfrm>
              <a:prstGeom prst="line">
                <a:avLst/>
              </a:prstGeom>
              <a:noFill/>
              <a:ln w="11113">
                <a:solidFill>
                  <a:srgbClr val="FF0000"/>
                </a:solidFill>
                <a:round/>
                <a:headEnd/>
                <a:tailEnd/>
              </a:ln>
            </p:spPr>
            <p:txBody>
              <a:bodyPr/>
              <a:lstStyle/>
              <a:p>
                <a:endParaRPr lang="it-IT"/>
              </a:p>
            </p:txBody>
          </p:sp>
          <p:sp>
            <p:nvSpPr>
              <p:cNvPr id="107838" name="Line 1342"/>
              <p:cNvSpPr>
                <a:spLocks noChangeShapeType="1"/>
              </p:cNvSpPr>
              <p:nvPr/>
            </p:nvSpPr>
            <p:spPr bwMode="auto">
              <a:xfrm>
                <a:off x="1817" y="3325"/>
                <a:ext cx="21" cy="31"/>
              </a:xfrm>
              <a:prstGeom prst="line">
                <a:avLst/>
              </a:prstGeom>
              <a:noFill/>
              <a:ln w="11113">
                <a:solidFill>
                  <a:srgbClr val="FF0000"/>
                </a:solidFill>
                <a:round/>
                <a:headEnd/>
                <a:tailEnd/>
              </a:ln>
            </p:spPr>
            <p:txBody>
              <a:bodyPr/>
              <a:lstStyle/>
              <a:p>
                <a:endParaRPr lang="it-IT"/>
              </a:p>
            </p:txBody>
          </p:sp>
          <p:sp>
            <p:nvSpPr>
              <p:cNvPr id="107839" name="Line 1343"/>
              <p:cNvSpPr>
                <a:spLocks noChangeShapeType="1"/>
              </p:cNvSpPr>
              <p:nvPr/>
            </p:nvSpPr>
            <p:spPr bwMode="auto">
              <a:xfrm flipV="1">
                <a:off x="1838" y="3340"/>
                <a:ext cx="22" cy="16"/>
              </a:xfrm>
              <a:prstGeom prst="line">
                <a:avLst/>
              </a:prstGeom>
              <a:noFill/>
              <a:ln w="11113">
                <a:solidFill>
                  <a:srgbClr val="FF0000"/>
                </a:solidFill>
                <a:round/>
                <a:headEnd/>
                <a:tailEnd/>
              </a:ln>
            </p:spPr>
            <p:txBody>
              <a:bodyPr/>
              <a:lstStyle/>
              <a:p>
                <a:endParaRPr lang="it-IT"/>
              </a:p>
            </p:txBody>
          </p:sp>
          <p:sp>
            <p:nvSpPr>
              <p:cNvPr id="107840" name="Line 1344"/>
              <p:cNvSpPr>
                <a:spLocks noChangeShapeType="1"/>
              </p:cNvSpPr>
              <p:nvPr/>
            </p:nvSpPr>
            <p:spPr bwMode="auto">
              <a:xfrm flipV="1">
                <a:off x="1860" y="3325"/>
                <a:ext cx="22" cy="15"/>
              </a:xfrm>
              <a:prstGeom prst="line">
                <a:avLst/>
              </a:prstGeom>
              <a:noFill/>
              <a:ln w="11113">
                <a:solidFill>
                  <a:srgbClr val="FF0000"/>
                </a:solidFill>
                <a:round/>
                <a:headEnd/>
                <a:tailEnd/>
              </a:ln>
            </p:spPr>
            <p:txBody>
              <a:bodyPr/>
              <a:lstStyle/>
              <a:p>
                <a:endParaRPr lang="it-IT"/>
              </a:p>
            </p:txBody>
          </p:sp>
          <p:sp>
            <p:nvSpPr>
              <p:cNvPr id="107841" name="Line 1345"/>
              <p:cNvSpPr>
                <a:spLocks noChangeShapeType="1"/>
              </p:cNvSpPr>
              <p:nvPr/>
            </p:nvSpPr>
            <p:spPr bwMode="auto">
              <a:xfrm flipV="1">
                <a:off x="1882" y="3323"/>
                <a:ext cx="21" cy="2"/>
              </a:xfrm>
              <a:prstGeom prst="line">
                <a:avLst/>
              </a:prstGeom>
              <a:noFill/>
              <a:ln w="11113">
                <a:solidFill>
                  <a:srgbClr val="FF0000"/>
                </a:solidFill>
                <a:round/>
                <a:headEnd/>
                <a:tailEnd/>
              </a:ln>
            </p:spPr>
            <p:txBody>
              <a:bodyPr/>
              <a:lstStyle/>
              <a:p>
                <a:endParaRPr lang="it-IT"/>
              </a:p>
            </p:txBody>
          </p:sp>
          <p:sp>
            <p:nvSpPr>
              <p:cNvPr id="107842" name="Line 1346"/>
              <p:cNvSpPr>
                <a:spLocks noChangeShapeType="1"/>
              </p:cNvSpPr>
              <p:nvPr/>
            </p:nvSpPr>
            <p:spPr bwMode="auto">
              <a:xfrm>
                <a:off x="1903" y="3323"/>
                <a:ext cx="22" cy="11"/>
              </a:xfrm>
              <a:prstGeom prst="line">
                <a:avLst/>
              </a:prstGeom>
              <a:noFill/>
              <a:ln w="11113">
                <a:solidFill>
                  <a:srgbClr val="FF0000"/>
                </a:solidFill>
                <a:round/>
                <a:headEnd/>
                <a:tailEnd/>
              </a:ln>
            </p:spPr>
            <p:txBody>
              <a:bodyPr/>
              <a:lstStyle/>
              <a:p>
                <a:endParaRPr lang="it-IT"/>
              </a:p>
            </p:txBody>
          </p:sp>
          <p:sp>
            <p:nvSpPr>
              <p:cNvPr id="107843" name="Line 1347"/>
              <p:cNvSpPr>
                <a:spLocks noChangeShapeType="1"/>
              </p:cNvSpPr>
              <p:nvPr/>
            </p:nvSpPr>
            <p:spPr bwMode="auto">
              <a:xfrm>
                <a:off x="1925" y="3334"/>
                <a:ext cx="22" cy="2"/>
              </a:xfrm>
              <a:prstGeom prst="line">
                <a:avLst/>
              </a:prstGeom>
              <a:noFill/>
              <a:ln w="11113">
                <a:solidFill>
                  <a:srgbClr val="FF0000"/>
                </a:solidFill>
                <a:round/>
                <a:headEnd/>
                <a:tailEnd/>
              </a:ln>
            </p:spPr>
            <p:txBody>
              <a:bodyPr/>
              <a:lstStyle/>
              <a:p>
                <a:endParaRPr lang="it-IT"/>
              </a:p>
            </p:txBody>
          </p:sp>
          <p:sp>
            <p:nvSpPr>
              <p:cNvPr id="107844" name="Line 1348"/>
              <p:cNvSpPr>
                <a:spLocks noChangeShapeType="1"/>
              </p:cNvSpPr>
              <p:nvPr/>
            </p:nvSpPr>
            <p:spPr bwMode="auto">
              <a:xfrm flipV="1">
                <a:off x="1947" y="3320"/>
                <a:ext cx="21" cy="16"/>
              </a:xfrm>
              <a:prstGeom prst="line">
                <a:avLst/>
              </a:prstGeom>
              <a:noFill/>
              <a:ln w="11113">
                <a:solidFill>
                  <a:srgbClr val="FF0000"/>
                </a:solidFill>
                <a:round/>
                <a:headEnd/>
                <a:tailEnd/>
              </a:ln>
            </p:spPr>
            <p:txBody>
              <a:bodyPr/>
              <a:lstStyle/>
              <a:p>
                <a:endParaRPr lang="it-IT"/>
              </a:p>
            </p:txBody>
          </p:sp>
          <p:sp>
            <p:nvSpPr>
              <p:cNvPr id="107845" name="Line 1349"/>
              <p:cNvSpPr>
                <a:spLocks noChangeShapeType="1"/>
              </p:cNvSpPr>
              <p:nvPr/>
            </p:nvSpPr>
            <p:spPr bwMode="auto">
              <a:xfrm flipV="1">
                <a:off x="1968" y="3300"/>
                <a:ext cx="22" cy="20"/>
              </a:xfrm>
              <a:prstGeom prst="line">
                <a:avLst/>
              </a:prstGeom>
              <a:noFill/>
              <a:ln w="11113">
                <a:solidFill>
                  <a:srgbClr val="FF0000"/>
                </a:solidFill>
                <a:round/>
                <a:headEnd/>
                <a:tailEnd/>
              </a:ln>
            </p:spPr>
            <p:txBody>
              <a:bodyPr/>
              <a:lstStyle/>
              <a:p>
                <a:endParaRPr lang="it-IT"/>
              </a:p>
            </p:txBody>
          </p:sp>
          <p:sp>
            <p:nvSpPr>
              <p:cNvPr id="107846" name="Line 1350"/>
              <p:cNvSpPr>
                <a:spLocks noChangeShapeType="1"/>
              </p:cNvSpPr>
              <p:nvPr/>
            </p:nvSpPr>
            <p:spPr bwMode="auto">
              <a:xfrm>
                <a:off x="1990" y="3300"/>
                <a:ext cx="21" cy="16"/>
              </a:xfrm>
              <a:prstGeom prst="line">
                <a:avLst/>
              </a:prstGeom>
              <a:noFill/>
              <a:ln w="11113">
                <a:solidFill>
                  <a:srgbClr val="FF0000"/>
                </a:solidFill>
                <a:round/>
                <a:headEnd/>
                <a:tailEnd/>
              </a:ln>
            </p:spPr>
            <p:txBody>
              <a:bodyPr/>
              <a:lstStyle/>
              <a:p>
                <a:endParaRPr lang="it-IT"/>
              </a:p>
            </p:txBody>
          </p:sp>
          <p:sp>
            <p:nvSpPr>
              <p:cNvPr id="107847" name="Line 1351"/>
              <p:cNvSpPr>
                <a:spLocks noChangeShapeType="1"/>
              </p:cNvSpPr>
              <p:nvPr/>
            </p:nvSpPr>
            <p:spPr bwMode="auto">
              <a:xfrm flipV="1">
                <a:off x="2011" y="3273"/>
                <a:ext cx="22" cy="43"/>
              </a:xfrm>
              <a:prstGeom prst="line">
                <a:avLst/>
              </a:prstGeom>
              <a:noFill/>
              <a:ln w="11113">
                <a:solidFill>
                  <a:srgbClr val="FF0000"/>
                </a:solidFill>
                <a:round/>
                <a:headEnd/>
                <a:tailEnd/>
              </a:ln>
            </p:spPr>
            <p:txBody>
              <a:bodyPr/>
              <a:lstStyle/>
              <a:p>
                <a:endParaRPr lang="it-IT"/>
              </a:p>
            </p:txBody>
          </p:sp>
          <p:sp>
            <p:nvSpPr>
              <p:cNvPr id="107848" name="Line 1352"/>
              <p:cNvSpPr>
                <a:spLocks noChangeShapeType="1"/>
              </p:cNvSpPr>
              <p:nvPr/>
            </p:nvSpPr>
            <p:spPr bwMode="auto">
              <a:xfrm>
                <a:off x="2033" y="3273"/>
                <a:ext cx="22" cy="43"/>
              </a:xfrm>
              <a:prstGeom prst="line">
                <a:avLst/>
              </a:prstGeom>
              <a:noFill/>
              <a:ln w="11113">
                <a:solidFill>
                  <a:srgbClr val="FF0000"/>
                </a:solidFill>
                <a:round/>
                <a:headEnd/>
                <a:tailEnd/>
              </a:ln>
            </p:spPr>
            <p:txBody>
              <a:bodyPr/>
              <a:lstStyle/>
              <a:p>
                <a:endParaRPr lang="it-IT"/>
              </a:p>
            </p:txBody>
          </p:sp>
          <p:sp>
            <p:nvSpPr>
              <p:cNvPr id="107849" name="Line 1353"/>
              <p:cNvSpPr>
                <a:spLocks noChangeShapeType="1"/>
              </p:cNvSpPr>
              <p:nvPr/>
            </p:nvSpPr>
            <p:spPr bwMode="auto">
              <a:xfrm>
                <a:off x="2055" y="3316"/>
                <a:ext cx="21" cy="7"/>
              </a:xfrm>
              <a:prstGeom prst="line">
                <a:avLst/>
              </a:prstGeom>
              <a:noFill/>
              <a:ln w="11113">
                <a:solidFill>
                  <a:srgbClr val="FF0000"/>
                </a:solidFill>
                <a:round/>
                <a:headEnd/>
                <a:tailEnd/>
              </a:ln>
            </p:spPr>
            <p:txBody>
              <a:bodyPr/>
              <a:lstStyle/>
              <a:p>
                <a:endParaRPr lang="it-IT"/>
              </a:p>
            </p:txBody>
          </p:sp>
          <p:sp>
            <p:nvSpPr>
              <p:cNvPr id="107850" name="Line 1354"/>
              <p:cNvSpPr>
                <a:spLocks noChangeShapeType="1"/>
              </p:cNvSpPr>
              <p:nvPr/>
            </p:nvSpPr>
            <p:spPr bwMode="auto">
              <a:xfrm flipV="1">
                <a:off x="2076" y="3293"/>
                <a:ext cx="22" cy="30"/>
              </a:xfrm>
              <a:prstGeom prst="line">
                <a:avLst/>
              </a:prstGeom>
              <a:noFill/>
              <a:ln w="11113">
                <a:solidFill>
                  <a:srgbClr val="FF0000"/>
                </a:solidFill>
                <a:round/>
                <a:headEnd/>
                <a:tailEnd/>
              </a:ln>
            </p:spPr>
            <p:txBody>
              <a:bodyPr/>
              <a:lstStyle/>
              <a:p>
                <a:endParaRPr lang="it-IT"/>
              </a:p>
            </p:txBody>
          </p:sp>
          <p:sp>
            <p:nvSpPr>
              <p:cNvPr id="107851" name="Line 1355"/>
              <p:cNvSpPr>
                <a:spLocks noChangeShapeType="1"/>
              </p:cNvSpPr>
              <p:nvPr/>
            </p:nvSpPr>
            <p:spPr bwMode="auto">
              <a:xfrm flipV="1">
                <a:off x="2098" y="3278"/>
                <a:ext cx="22" cy="15"/>
              </a:xfrm>
              <a:prstGeom prst="line">
                <a:avLst/>
              </a:prstGeom>
              <a:noFill/>
              <a:ln w="11113">
                <a:solidFill>
                  <a:srgbClr val="FF0000"/>
                </a:solidFill>
                <a:round/>
                <a:headEnd/>
                <a:tailEnd/>
              </a:ln>
            </p:spPr>
            <p:txBody>
              <a:bodyPr/>
              <a:lstStyle/>
              <a:p>
                <a:endParaRPr lang="it-IT"/>
              </a:p>
            </p:txBody>
          </p:sp>
          <p:sp>
            <p:nvSpPr>
              <p:cNvPr id="107852" name="Line 1356"/>
              <p:cNvSpPr>
                <a:spLocks noChangeShapeType="1"/>
              </p:cNvSpPr>
              <p:nvPr/>
            </p:nvSpPr>
            <p:spPr bwMode="auto">
              <a:xfrm>
                <a:off x="2120" y="3278"/>
                <a:ext cx="21" cy="2"/>
              </a:xfrm>
              <a:prstGeom prst="line">
                <a:avLst/>
              </a:prstGeom>
              <a:noFill/>
              <a:ln w="11113">
                <a:solidFill>
                  <a:srgbClr val="FF0000"/>
                </a:solidFill>
                <a:round/>
                <a:headEnd/>
                <a:tailEnd/>
              </a:ln>
            </p:spPr>
            <p:txBody>
              <a:bodyPr/>
              <a:lstStyle/>
              <a:p>
                <a:endParaRPr lang="it-IT"/>
              </a:p>
            </p:txBody>
          </p:sp>
          <p:sp>
            <p:nvSpPr>
              <p:cNvPr id="107853" name="Line 1357"/>
              <p:cNvSpPr>
                <a:spLocks noChangeShapeType="1"/>
              </p:cNvSpPr>
              <p:nvPr/>
            </p:nvSpPr>
            <p:spPr bwMode="auto">
              <a:xfrm flipV="1">
                <a:off x="2141" y="3258"/>
                <a:ext cx="22" cy="22"/>
              </a:xfrm>
              <a:prstGeom prst="line">
                <a:avLst/>
              </a:prstGeom>
              <a:noFill/>
              <a:ln w="11113">
                <a:solidFill>
                  <a:srgbClr val="FF0000"/>
                </a:solidFill>
                <a:round/>
                <a:headEnd/>
                <a:tailEnd/>
              </a:ln>
            </p:spPr>
            <p:txBody>
              <a:bodyPr/>
              <a:lstStyle/>
              <a:p>
                <a:endParaRPr lang="it-IT"/>
              </a:p>
            </p:txBody>
          </p:sp>
          <p:sp>
            <p:nvSpPr>
              <p:cNvPr id="107854" name="Line 1358"/>
              <p:cNvSpPr>
                <a:spLocks noChangeShapeType="1"/>
              </p:cNvSpPr>
              <p:nvPr/>
            </p:nvSpPr>
            <p:spPr bwMode="auto">
              <a:xfrm>
                <a:off x="2163" y="3258"/>
                <a:ext cx="21" cy="26"/>
              </a:xfrm>
              <a:prstGeom prst="line">
                <a:avLst/>
              </a:prstGeom>
              <a:noFill/>
              <a:ln w="11113">
                <a:solidFill>
                  <a:srgbClr val="FF0000"/>
                </a:solidFill>
                <a:round/>
                <a:headEnd/>
                <a:tailEnd/>
              </a:ln>
            </p:spPr>
            <p:txBody>
              <a:bodyPr/>
              <a:lstStyle/>
              <a:p>
                <a:endParaRPr lang="it-IT"/>
              </a:p>
            </p:txBody>
          </p:sp>
          <p:sp>
            <p:nvSpPr>
              <p:cNvPr id="107855" name="Line 1359"/>
              <p:cNvSpPr>
                <a:spLocks noChangeShapeType="1"/>
              </p:cNvSpPr>
              <p:nvPr/>
            </p:nvSpPr>
            <p:spPr bwMode="auto">
              <a:xfrm flipV="1">
                <a:off x="2184" y="3262"/>
                <a:ext cx="22" cy="22"/>
              </a:xfrm>
              <a:prstGeom prst="line">
                <a:avLst/>
              </a:prstGeom>
              <a:noFill/>
              <a:ln w="11113">
                <a:solidFill>
                  <a:srgbClr val="FF0000"/>
                </a:solidFill>
                <a:round/>
                <a:headEnd/>
                <a:tailEnd/>
              </a:ln>
            </p:spPr>
            <p:txBody>
              <a:bodyPr/>
              <a:lstStyle/>
              <a:p>
                <a:endParaRPr lang="it-IT"/>
              </a:p>
            </p:txBody>
          </p:sp>
          <p:sp>
            <p:nvSpPr>
              <p:cNvPr id="107856" name="Line 1360"/>
              <p:cNvSpPr>
                <a:spLocks noChangeShapeType="1"/>
              </p:cNvSpPr>
              <p:nvPr/>
            </p:nvSpPr>
            <p:spPr bwMode="auto">
              <a:xfrm>
                <a:off x="2206" y="3262"/>
                <a:ext cx="22" cy="7"/>
              </a:xfrm>
              <a:prstGeom prst="line">
                <a:avLst/>
              </a:prstGeom>
              <a:noFill/>
              <a:ln w="11113">
                <a:solidFill>
                  <a:srgbClr val="FF0000"/>
                </a:solidFill>
                <a:round/>
                <a:headEnd/>
                <a:tailEnd/>
              </a:ln>
            </p:spPr>
            <p:txBody>
              <a:bodyPr/>
              <a:lstStyle/>
              <a:p>
                <a:endParaRPr lang="it-IT"/>
              </a:p>
            </p:txBody>
          </p:sp>
          <p:sp>
            <p:nvSpPr>
              <p:cNvPr id="107857" name="Line 1361"/>
              <p:cNvSpPr>
                <a:spLocks noChangeShapeType="1"/>
              </p:cNvSpPr>
              <p:nvPr/>
            </p:nvSpPr>
            <p:spPr bwMode="auto">
              <a:xfrm>
                <a:off x="2228" y="3269"/>
                <a:ext cx="21" cy="2"/>
              </a:xfrm>
              <a:prstGeom prst="line">
                <a:avLst/>
              </a:prstGeom>
              <a:noFill/>
              <a:ln w="11113">
                <a:solidFill>
                  <a:srgbClr val="FF0000"/>
                </a:solidFill>
                <a:round/>
                <a:headEnd/>
                <a:tailEnd/>
              </a:ln>
            </p:spPr>
            <p:txBody>
              <a:bodyPr/>
              <a:lstStyle/>
              <a:p>
                <a:endParaRPr lang="it-IT"/>
              </a:p>
            </p:txBody>
          </p:sp>
          <p:sp>
            <p:nvSpPr>
              <p:cNvPr id="107858" name="Line 1362"/>
              <p:cNvSpPr>
                <a:spLocks noChangeShapeType="1"/>
              </p:cNvSpPr>
              <p:nvPr/>
            </p:nvSpPr>
            <p:spPr bwMode="auto">
              <a:xfrm>
                <a:off x="2249" y="3271"/>
                <a:ext cx="22" cy="9"/>
              </a:xfrm>
              <a:prstGeom prst="line">
                <a:avLst/>
              </a:prstGeom>
              <a:noFill/>
              <a:ln w="11113">
                <a:solidFill>
                  <a:srgbClr val="FF0000"/>
                </a:solidFill>
                <a:round/>
                <a:headEnd/>
                <a:tailEnd/>
              </a:ln>
            </p:spPr>
            <p:txBody>
              <a:bodyPr/>
              <a:lstStyle/>
              <a:p>
                <a:endParaRPr lang="it-IT"/>
              </a:p>
            </p:txBody>
          </p:sp>
          <p:sp>
            <p:nvSpPr>
              <p:cNvPr id="107859" name="Line 1363"/>
              <p:cNvSpPr>
                <a:spLocks noChangeShapeType="1"/>
              </p:cNvSpPr>
              <p:nvPr/>
            </p:nvSpPr>
            <p:spPr bwMode="auto">
              <a:xfrm flipV="1">
                <a:off x="2271" y="3264"/>
                <a:ext cx="22" cy="16"/>
              </a:xfrm>
              <a:prstGeom prst="line">
                <a:avLst/>
              </a:prstGeom>
              <a:noFill/>
              <a:ln w="11113">
                <a:solidFill>
                  <a:srgbClr val="FF0000"/>
                </a:solidFill>
                <a:round/>
                <a:headEnd/>
                <a:tailEnd/>
              </a:ln>
            </p:spPr>
            <p:txBody>
              <a:bodyPr/>
              <a:lstStyle/>
              <a:p>
                <a:endParaRPr lang="it-IT"/>
              </a:p>
            </p:txBody>
          </p:sp>
          <p:sp>
            <p:nvSpPr>
              <p:cNvPr id="107860" name="Line 1364"/>
              <p:cNvSpPr>
                <a:spLocks noChangeShapeType="1"/>
              </p:cNvSpPr>
              <p:nvPr/>
            </p:nvSpPr>
            <p:spPr bwMode="auto">
              <a:xfrm flipV="1">
                <a:off x="2293" y="3253"/>
                <a:ext cx="21" cy="11"/>
              </a:xfrm>
              <a:prstGeom prst="line">
                <a:avLst/>
              </a:prstGeom>
              <a:noFill/>
              <a:ln w="11113">
                <a:solidFill>
                  <a:srgbClr val="FF0000"/>
                </a:solidFill>
                <a:round/>
                <a:headEnd/>
                <a:tailEnd/>
              </a:ln>
            </p:spPr>
            <p:txBody>
              <a:bodyPr/>
              <a:lstStyle/>
              <a:p>
                <a:endParaRPr lang="it-IT"/>
              </a:p>
            </p:txBody>
          </p:sp>
          <p:sp>
            <p:nvSpPr>
              <p:cNvPr id="107861" name="Line 1365"/>
              <p:cNvSpPr>
                <a:spLocks noChangeShapeType="1"/>
              </p:cNvSpPr>
              <p:nvPr/>
            </p:nvSpPr>
            <p:spPr bwMode="auto">
              <a:xfrm>
                <a:off x="2314" y="3253"/>
                <a:ext cx="22" cy="36"/>
              </a:xfrm>
              <a:prstGeom prst="line">
                <a:avLst/>
              </a:prstGeom>
              <a:noFill/>
              <a:ln w="11113">
                <a:solidFill>
                  <a:srgbClr val="FF0000"/>
                </a:solidFill>
                <a:round/>
                <a:headEnd/>
                <a:tailEnd/>
              </a:ln>
            </p:spPr>
            <p:txBody>
              <a:bodyPr/>
              <a:lstStyle/>
              <a:p>
                <a:endParaRPr lang="it-IT"/>
              </a:p>
            </p:txBody>
          </p:sp>
          <p:sp>
            <p:nvSpPr>
              <p:cNvPr id="107862" name="Line 1366"/>
              <p:cNvSpPr>
                <a:spLocks noChangeShapeType="1"/>
              </p:cNvSpPr>
              <p:nvPr/>
            </p:nvSpPr>
            <p:spPr bwMode="auto">
              <a:xfrm flipV="1">
                <a:off x="2336" y="3260"/>
                <a:ext cx="22" cy="29"/>
              </a:xfrm>
              <a:prstGeom prst="line">
                <a:avLst/>
              </a:prstGeom>
              <a:noFill/>
              <a:ln w="11113">
                <a:solidFill>
                  <a:srgbClr val="FF0000"/>
                </a:solidFill>
                <a:round/>
                <a:headEnd/>
                <a:tailEnd/>
              </a:ln>
            </p:spPr>
            <p:txBody>
              <a:bodyPr/>
              <a:lstStyle/>
              <a:p>
                <a:endParaRPr lang="it-IT"/>
              </a:p>
            </p:txBody>
          </p:sp>
          <p:sp>
            <p:nvSpPr>
              <p:cNvPr id="107863" name="Line 1367"/>
              <p:cNvSpPr>
                <a:spLocks noChangeShapeType="1"/>
              </p:cNvSpPr>
              <p:nvPr/>
            </p:nvSpPr>
            <p:spPr bwMode="auto">
              <a:xfrm>
                <a:off x="2358" y="3260"/>
                <a:ext cx="21" cy="45"/>
              </a:xfrm>
              <a:prstGeom prst="line">
                <a:avLst/>
              </a:prstGeom>
              <a:noFill/>
              <a:ln w="11113">
                <a:solidFill>
                  <a:srgbClr val="FF0000"/>
                </a:solidFill>
                <a:round/>
                <a:headEnd/>
                <a:tailEnd/>
              </a:ln>
            </p:spPr>
            <p:txBody>
              <a:bodyPr/>
              <a:lstStyle/>
              <a:p>
                <a:endParaRPr lang="it-IT"/>
              </a:p>
            </p:txBody>
          </p:sp>
          <p:sp>
            <p:nvSpPr>
              <p:cNvPr id="107864" name="Line 1368"/>
              <p:cNvSpPr>
                <a:spLocks noChangeShapeType="1"/>
              </p:cNvSpPr>
              <p:nvPr/>
            </p:nvSpPr>
            <p:spPr bwMode="auto">
              <a:xfrm flipV="1">
                <a:off x="2379" y="3289"/>
                <a:ext cx="24" cy="16"/>
              </a:xfrm>
              <a:prstGeom prst="line">
                <a:avLst/>
              </a:prstGeom>
              <a:noFill/>
              <a:ln w="11113">
                <a:solidFill>
                  <a:srgbClr val="FF0000"/>
                </a:solidFill>
                <a:round/>
                <a:headEnd/>
                <a:tailEnd/>
              </a:ln>
            </p:spPr>
            <p:txBody>
              <a:bodyPr/>
              <a:lstStyle/>
              <a:p>
                <a:endParaRPr lang="it-IT"/>
              </a:p>
            </p:txBody>
          </p:sp>
          <p:sp>
            <p:nvSpPr>
              <p:cNvPr id="107865" name="Line 1369"/>
              <p:cNvSpPr>
                <a:spLocks noChangeShapeType="1"/>
              </p:cNvSpPr>
              <p:nvPr/>
            </p:nvSpPr>
            <p:spPr bwMode="auto">
              <a:xfrm>
                <a:off x="2403" y="3289"/>
                <a:ext cx="21" cy="38"/>
              </a:xfrm>
              <a:prstGeom prst="line">
                <a:avLst/>
              </a:prstGeom>
              <a:noFill/>
              <a:ln w="11113">
                <a:solidFill>
                  <a:srgbClr val="FF0000"/>
                </a:solidFill>
                <a:round/>
                <a:headEnd/>
                <a:tailEnd/>
              </a:ln>
            </p:spPr>
            <p:txBody>
              <a:bodyPr/>
              <a:lstStyle/>
              <a:p>
                <a:endParaRPr lang="it-IT"/>
              </a:p>
            </p:txBody>
          </p:sp>
          <p:sp>
            <p:nvSpPr>
              <p:cNvPr id="107866" name="Line 1370"/>
              <p:cNvSpPr>
                <a:spLocks noChangeShapeType="1"/>
              </p:cNvSpPr>
              <p:nvPr/>
            </p:nvSpPr>
            <p:spPr bwMode="auto">
              <a:xfrm>
                <a:off x="2424" y="3327"/>
                <a:ext cx="22" cy="9"/>
              </a:xfrm>
              <a:prstGeom prst="line">
                <a:avLst/>
              </a:prstGeom>
              <a:noFill/>
              <a:ln w="11113">
                <a:solidFill>
                  <a:srgbClr val="FF0000"/>
                </a:solidFill>
                <a:round/>
                <a:headEnd/>
                <a:tailEnd/>
              </a:ln>
            </p:spPr>
            <p:txBody>
              <a:bodyPr/>
              <a:lstStyle/>
              <a:p>
                <a:endParaRPr lang="it-IT"/>
              </a:p>
            </p:txBody>
          </p:sp>
          <p:sp>
            <p:nvSpPr>
              <p:cNvPr id="107867" name="Line 1371"/>
              <p:cNvSpPr>
                <a:spLocks noChangeShapeType="1"/>
              </p:cNvSpPr>
              <p:nvPr/>
            </p:nvSpPr>
            <p:spPr bwMode="auto">
              <a:xfrm flipV="1">
                <a:off x="2446" y="3287"/>
                <a:ext cx="21" cy="49"/>
              </a:xfrm>
              <a:prstGeom prst="line">
                <a:avLst/>
              </a:prstGeom>
              <a:noFill/>
              <a:ln w="11113">
                <a:solidFill>
                  <a:srgbClr val="FF0000"/>
                </a:solidFill>
                <a:round/>
                <a:headEnd/>
                <a:tailEnd/>
              </a:ln>
            </p:spPr>
            <p:txBody>
              <a:bodyPr/>
              <a:lstStyle/>
              <a:p>
                <a:endParaRPr lang="it-IT"/>
              </a:p>
            </p:txBody>
          </p:sp>
          <p:sp>
            <p:nvSpPr>
              <p:cNvPr id="107868" name="Line 1372"/>
              <p:cNvSpPr>
                <a:spLocks noChangeShapeType="1"/>
              </p:cNvSpPr>
              <p:nvPr/>
            </p:nvSpPr>
            <p:spPr bwMode="auto">
              <a:xfrm>
                <a:off x="2467" y="3287"/>
                <a:ext cx="22" cy="40"/>
              </a:xfrm>
              <a:prstGeom prst="line">
                <a:avLst/>
              </a:prstGeom>
              <a:noFill/>
              <a:ln w="11113">
                <a:solidFill>
                  <a:srgbClr val="FF0000"/>
                </a:solidFill>
                <a:round/>
                <a:headEnd/>
                <a:tailEnd/>
              </a:ln>
            </p:spPr>
            <p:txBody>
              <a:bodyPr/>
              <a:lstStyle/>
              <a:p>
                <a:endParaRPr lang="it-IT"/>
              </a:p>
            </p:txBody>
          </p:sp>
          <p:sp>
            <p:nvSpPr>
              <p:cNvPr id="107869" name="Line 1373"/>
              <p:cNvSpPr>
                <a:spLocks noChangeShapeType="1"/>
              </p:cNvSpPr>
              <p:nvPr/>
            </p:nvSpPr>
            <p:spPr bwMode="auto">
              <a:xfrm flipV="1">
                <a:off x="2489" y="3289"/>
                <a:ext cx="22" cy="38"/>
              </a:xfrm>
              <a:prstGeom prst="line">
                <a:avLst/>
              </a:prstGeom>
              <a:noFill/>
              <a:ln w="11113">
                <a:solidFill>
                  <a:srgbClr val="FF0000"/>
                </a:solidFill>
                <a:round/>
                <a:headEnd/>
                <a:tailEnd/>
              </a:ln>
            </p:spPr>
            <p:txBody>
              <a:bodyPr/>
              <a:lstStyle/>
              <a:p>
                <a:endParaRPr lang="it-IT"/>
              </a:p>
            </p:txBody>
          </p:sp>
          <p:sp>
            <p:nvSpPr>
              <p:cNvPr id="107870" name="Line 1374"/>
              <p:cNvSpPr>
                <a:spLocks noChangeShapeType="1"/>
              </p:cNvSpPr>
              <p:nvPr/>
            </p:nvSpPr>
            <p:spPr bwMode="auto">
              <a:xfrm>
                <a:off x="2511" y="3289"/>
                <a:ext cx="21" cy="72"/>
              </a:xfrm>
              <a:prstGeom prst="line">
                <a:avLst/>
              </a:prstGeom>
              <a:noFill/>
              <a:ln w="11113">
                <a:solidFill>
                  <a:srgbClr val="FF0000"/>
                </a:solidFill>
                <a:round/>
                <a:headEnd/>
                <a:tailEnd/>
              </a:ln>
            </p:spPr>
            <p:txBody>
              <a:bodyPr/>
              <a:lstStyle/>
              <a:p>
                <a:endParaRPr lang="it-IT"/>
              </a:p>
            </p:txBody>
          </p:sp>
          <p:sp>
            <p:nvSpPr>
              <p:cNvPr id="107871" name="Line 1375"/>
              <p:cNvSpPr>
                <a:spLocks noChangeShapeType="1"/>
              </p:cNvSpPr>
              <p:nvPr/>
            </p:nvSpPr>
            <p:spPr bwMode="auto">
              <a:xfrm>
                <a:off x="2532" y="3361"/>
                <a:ext cx="22" cy="9"/>
              </a:xfrm>
              <a:prstGeom prst="line">
                <a:avLst/>
              </a:prstGeom>
              <a:noFill/>
              <a:ln w="11113">
                <a:solidFill>
                  <a:srgbClr val="FF0000"/>
                </a:solidFill>
                <a:round/>
                <a:headEnd/>
                <a:tailEnd/>
              </a:ln>
            </p:spPr>
            <p:txBody>
              <a:bodyPr/>
              <a:lstStyle/>
              <a:p>
                <a:endParaRPr lang="it-IT"/>
              </a:p>
            </p:txBody>
          </p:sp>
          <p:sp>
            <p:nvSpPr>
              <p:cNvPr id="107872" name="Line 1376"/>
              <p:cNvSpPr>
                <a:spLocks noChangeShapeType="1"/>
              </p:cNvSpPr>
              <p:nvPr/>
            </p:nvSpPr>
            <p:spPr bwMode="auto">
              <a:xfrm>
                <a:off x="2554" y="3370"/>
                <a:ext cx="22" cy="2"/>
              </a:xfrm>
              <a:prstGeom prst="line">
                <a:avLst/>
              </a:prstGeom>
              <a:noFill/>
              <a:ln w="11113">
                <a:solidFill>
                  <a:srgbClr val="FF0000"/>
                </a:solidFill>
                <a:round/>
                <a:headEnd/>
                <a:tailEnd/>
              </a:ln>
            </p:spPr>
            <p:txBody>
              <a:bodyPr/>
              <a:lstStyle/>
              <a:p>
                <a:endParaRPr lang="it-IT"/>
              </a:p>
            </p:txBody>
          </p:sp>
          <p:sp>
            <p:nvSpPr>
              <p:cNvPr id="107873" name="Line 1377"/>
              <p:cNvSpPr>
                <a:spLocks noChangeShapeType="1"/>
              </p:cNvSpPr>
              <p:nvPr/>
            </p:nvSpPr>
            <p:spPr bwMode="auto">
              <a:xfrm>
                <a:off x="2576" y="3372"/>
                <a:ext cx="21" cy="13"/>
              </a:xfrm>
              <a:prstGeom prst="line">
                <a:avLst/>
              </a:prstGeom>
              <a:noFill/>
              <a:ln w="11113">
                <a:solidFill>
                  <a:srgbClr val="FF0000"/>
                </a:solidFill>
                <a:round/>
                <a:headEnd/>
                <a:tailEnd/>
              </a:ln>
            </p:spPr>
            <p:txBody>
              <a:bodyPr/>
              <a:lstStyle/>
              <a:p>
                <a:endParaRPr lang="it-IT"/>
              </a:p>
            </p:txBody>
          </p:sp>
          <p:sp>
            <p:nvSpPr>
              <p:cNvPr id="107874" name="Line 1378"/>
              <p:cNvSpPr>
                <a:spLocks noChangeShapeType="1"/>
              </p:cNvSpPr>
              <p:nvPr/>
            </p:nvSpPr>
            <p:spPr bwMode="auto">
              <a:xfrm>
                <a:off x="2597" y="3385"/>
                <a:ext cx="22" cy="3"/>
              </a:xfrm>
              <a:prstGeom prst="line">
                <a:avLst/>
              </a:prstGeom>
              <a:noFill/>
              <a:ln w="11113">
                <a:solidFill>
                  <a:srgbClr val="FF0000"/>
                </a:solidFill>
                <a:round/>
                <a:headEnd/>
                <a:tailEnd/>
              </a:ln>
            </p:spPr>
            <p:txBody>
              <a:bodyPr/>
              <a:lstStyle/>
              <a:p>
                <a:endParaRPr lang="it-IT"/>
              </a:p>
            </p:txBody>
          </p:sp>
          <p:sp>
            <p:nvSpPr>
              <p:cNvPr id="107875" name="Line 1379"/>
              <p:cNvSpPr>
                <a:spLocks noChangeShapeType="1"/>
              </p:cNvSpPr>
              <p:nvPr/>
            </p:nvSpPr>
            <p:spPr bwMode="auto">
              <a:xfrm>
                <a:off x="2619" y="3388"/>
                <a:ext cx="22" cy="11"/>
              </a:xfrm>
              <a:prstGeom prst="line">
                <a:avLst/>
              </a:prstGeom>
              <a:noFill/>
              <a:ln w="11113">
                <a:solidFill>
                  <a:srgbClr val="FF0000"/>
                </a:solidFill>
                <a:round/>
                <a:headEnd/>
                <a:tailEnd/>
              </a:ln>
            </p:spPr>
            <p:txBody>
              <a:bodyPr/>
              <a:lstStyle/>
              <a:p>
                <a:endParaRPr lang="it-IT"/>
              </a:p>
            </p:txBody>
          </p:sp>
          <p:sp>
            <p:nvSpPr>
              <p:cNvPr id="107876" name="Line 1380"/>
              <p:cNvSpPr>
                <a:spLocks noChangeShapeType="1"/>
              </p:cNvSpPr>
              <p:nvPr/>
            </p:nvSpPr>
            <p:spPr bwMode="auto">
              <a:xfrm>
                <a:off x="2641" y="3399"/>
                <a:ext cx="21" cy="9"/>
              </a:xfrm>
              <a:prstGeom prst="line">
                <a:avLst/>
              </a:prstGeom>
              <a:noFill/>
              <a:ln w="11113">
                <a:solidFill>
                  <a:srgbClr val="FF0000"/>
                </a:solidFill>
                <a:round/>
                <a:headEnd/>
                <a:tailEnd/>
              </a:ln>
            </p:spPr>
            <p:txBody>
              <a:bodyPr/>
              <a:lstStyle/>
              <a:p>
                <a:endParaRPr lang="it-IT"/>
              </a:p>
            </p:txBody>
          </p:sp>
          <p:sp>
            <p:nvSpPr>
              <p:cNvPr id="107877" name="Line 1381"/>
              <p:cNvSpPr>
                <a:spLocks noChangeShapeType="1"/>
              </p:cNvSpPr>
              <p:nvPr/>
            </p:nvSpPr>
            <p:spPr bwMode="auto">
              <a:xfrm>
                <a:off x="2662" y="3408"/>
                <a:ext cx="22" cy="1"/>
              </a:xfrm>
              <a:prstGeom prst="line">
                <a:avLst/>
              </a:prstGeom>
              <a:noFill/>
              <a:ln w="11113">
                <a:solidFill>
                  <a:srgbClr val="FF0000"/>
                </a:solidFill>
                <a:round/>
                <a:headEnd/>
                <a:tailEnd/>
              </a:ln>
            </p:spPr>
            <p:txBody>
              <a:bodyPr/>
              <a:lstStyle/>
              <a:p>
                <a:endParaRPr lang="it-IT"/>
              </a:p>
            </p:txBody>
          </p:sp>
          <p:sp>
            <p:nvSpPr>
              <p:cNvPr id="107878" name="Line 1382"/>
              <p:cNvSpPr>
                <a:spLocks noChangeShapeType="1"/>
              </p:cNvSpPr>
              <p:nvPr/>
            </p:nvSpPr>
            <p:spPr bwMode="auto">
              <a:xfrm>
                <a:off x="2684" y="3408"/>
                <a:ext cx="21" cy="6"/>
              </a:xfrm>
              <a:prstGeom prst="line">
                <a:avLst/>
              </a:prstGeom>
              <a:noFill/>
              <a:ln w="11113">
                <a:solidFill>
                  <a:srgbClr val="FF0000"/>
                </a:solidFill>
                <a:round/>
                <a:headEnd/>
                <a:tailEnd/>
              </a:ln>
            </p:spPr>
            <p:txBody>
              <a:bodyPr/>
              <a:lstStyle/>
              <a:p>
                <a:endParaRPr lang="it-IT"/>
              </a:p>
            </p:txBody>
          </p:sp>
          <p:sp>
            <p:nvSpPr>
              <p:cNvPr id="107879" name="Line 1383"/>
              <p:cNvSpPr>
                <a:spLocks noChangeShapeType="1"/>
              </p:cNvSpPr>
              <p:nvPr/>
            </p:nvSpPr>
            <p:spPr bwMode="auto">
              <a:xfrm>
                <a:off x="2705" y="3414"/>
                <a:ext cx="22" cy="3"/>
              </a:xfrm>
              <a:prstGeom prst="line">
                <a:avLst/>
              </a:prstGeom>
              <a:noFill/>
              <a:ln w="11113">
                <a:solidFill>
                  <a:srgbClr val="FF0000"/>
                </a:solidFill>
                <a:round/>
                <a:headEnd/>
                <a:tailEnd/>
              </a:ln>
            </p:spPr>
            <p:txBody>
              <a:bodyPr/>
              <a:lstStyle/>
              <a:p>
                <a:endParaRPr lang="it-IT"/>
              </a:p>
            </p:txBody>
          </p:sp>
          <p:sp>
            <p:nvSpPr>
              <p:cNvPr id="107880" name="Line 1384"/>
              <p:cNvSpPr>
                <a:spLocks noChangeShapeType="1"/>
              </p:cNvSpPr>
              <p:nvPr/>
            </p:nvSpPr>
            <p:spPr bwMode="auto">
              <a:xfrm>
                <a:off x="2727" y="3417"/>
                <a:ext cx="22" cy="15"/>
              </a:xfrm>
              <a:prstGeom prst="line">
                <a:avLst/>
              </a:prstGeom>
              <a:noFill/>
              <a:ln w="11113">
                <a:solidFill>
                  <a:srgbClr val="FF0000"/>
                </a:solidFill>
                <a:round/>
                <a:headEnd/>
                <a:tailEnd/>
              </a:ln>
            </p:spPr>
            <p:txBody>
              <a:bodyPr/>
              <a:lstStyle/>
              <a:p>
                <a:endParaRPr lang="it-IT"/>
              </a:p>
            </p:txBody>
          </p:sp>
          <p:sp>
            <p:nvSpPr>
              <p:cNvPr id="107881" name="Line 1385"/>
              <p:cNvSpPr>
                <a:spLocks noChangeShapeType="1"/>
              </p:cNvSpPr>
              <p:nvPr/>
            </p:nvSpPr>
            <p:spPr bwMode="auto">
              <a:xfrm>
                <a:off x="2749" y="3432"/>
                <a:ext cx="21" cy="3"/>
              </a:xfrm>
              <a:prstGeom prst="line">
                <a:avLst/>
              </a:prstGeom>
              <a:noFill/>
              <a:ln w="11113">
                <a:solidFill>
                  <a:srgbClr val="FF0000"/>
                </a:solidFill>
                <a:round/>
                <a:headEnd/>
                <a:tailEnd/>
              </a:ln>
            </p:spPr>
            <p:txBody>
              <a:bodyPr/>
              <a:lstStyle/>
              <a:p>
                <a:endParaRPr lang="it-IT"/>
              </a:p>
            </p:txBody>
          </p:sp>
          <p:sp>
            <p:nvSpPr>
              <p:cNvPr id="107882" name="Line 1386"/>
              <p:cNvSpPr>
                <a:spLocks noChangeShapeType="1"/>
              </p:cNvSpPr>
              <p:nvPr/>
            </p:nvSpPr>
            <p:spPr bwMode="auto">
              <a:xfrm>
                <a:off x="2770" y="3435"/>
                <a:ext cx="22" cy="11"/>
              </a:xfrm>
              <a:prstGeom prst="line">
                <a:avLst/>
              </a:prstGeom>
              <a:noFill/>
              <a:ln w="11113">
                <a:solidFill>
                  <a:srgbClr val="FF0000"/>
                </a:solidFill>
                <a:round/>
                <a:headEnd/>
                <a:tailEnd/>
              </a:ln>
            </p:spPr>
            <p:txBody>
              <a:bodyPr/>
              <a:lstStyle/>
              <a:p>
                <a:endParaRPr lang="it-IT"/>
              </a:p>
            </p:txBody>
          </p:sp>
          <p:sp>
            <p:nvSpPr>
              <p:cNvPr id="107883" name="Line 1387"/>
              <p:cNvSpPr>
                <a:spLocks noChangeShapeType="1"/>
              </p:cNvSpPr>
              <p:nvPr/>
            </p:nvSpPr>
            <p:spPr bwMode="auto">
              <a:xfrm>
                <a:off x="2792" y="3446"/>
                <a:ext cx="22" cy="1"/>
              </a:xfrm>
              <a:prstGeom prst="line">
                <a:avLst/>
              </a:prstGeom>
              <a:noFill/>
              <a:ln w="11113">
                <a:solidFill>
                  <a:srgbClr val="FF0000"/>
                </a:solidFill>
                <a:round/>
                <a:headEnd/>
                <a:tailEnd/>
              </a:ln>
            </p:spPr>
            <p:txBody>
              <a:bodyPr/>
              <a:lstStyle/>
              <a:p>
                <a:endParaRPr lang="it-IT"/>
              </a:p>
            </p:txBody>
          </p:sp>
          <p:sp>
            <p:nvSpPr>
              <p:cNvPr id="107884" name="Line 1388"/>
              <p:cNvSpPr>
                <a:spLocks noChangeShapeType="1"/>
              </p:cNvSpPr>
              <p:nvPr/>
            </p:nvSpPr>
            <p:spPr bwMode="auto">
              <a:xfrm>
                <a:off x="2814" y="3446"/>
                <a:ext cx="21" cy="7"/>
              </a:xfrm>
              <a:prstGeom prst="line">
                <a:avLst/>
              </a:prstGeom>
              <a:noFill/>
              <a:ln w="11113">
                <a:solidFill>
                  <a:srgbClr val="FF0000"/>
                </a:solidFill>
                <a:round/>
                <a:headEnd/>
                <a:tailEnd/>
              </a:ln>
            </p:spPr>
            <p:txBody>
              <a:bodyPr/>
              <a:lstStyle/>
              <a:p>
                <a:endParaRPr lang="it-IT"/>
              </a:p>
            </p:txBody>
          </p:sp>
          <p:sp>
            <p:nvSpPr>
              <p:cNvPr id="107885" name="Line 1389"/>
              <p:cNvSpPr>
                <a:spLocks noChangeShapeType="1"/>
              </p:cNvSpPr>
              <p:nvPr/>
            </p:nvSpPr>
            <p:spPr bwMode="auto">
              <a:xfrm>
                <a:off x="2835" y="3453"/>
                <a:ext cx="22" cy="4"/>
              </a:xfrm>
              <a:prstGeom prst="line">
                <a:avLst/>
              </a:prstGeom>
              <a:noFill/>
              <a:ln w="11113">
                <a:solidFill>
                  <a:srgbClr val="FF0000"/>
                </a:solidFill>
                <a:round/>
                <a:headEnd/>
                <a:tailEnd/>
              </a:ln>
            </p:spPr>
            <p:txBody>
              <a:bodyPr/>
              <a:lstStyle/>
              <a:p>
                <a:endParaRPr lang="it-IT"/>
              </a:p>
            </p:txBody>
          </p:sp>
          <p:sp>
            <p:nvSpPr>
              <p:cNvPr id="107886" name="Line 1390"/>
              <p:cNvSpPr>
                <a:spLocks noChangeShapeType="1"/>
              </p:cNvSpPr>
              <p:nvPr/>
            </p:nvSpPr>
            <p:spPr bwMode="auto">
              <a:xfrm>
                <a:off x="2857" y="3457"/>
                <a:ext cx="21" cy="14"/>
              </a:xfrm>
              <a:prstGeom prst="line">
                <a:avLst/>
              </a:prstGeom>
              <a:noFill/>
              <a:ln w="11113">
                <a:solidFill>
                  <a:srgbClr val="FF0000"/>
                </a:solidFill>
                <a:round/>
                <a:headEnd/>
                <a:tailEnd/>
              </a:ln>
            </p:spPr>
            <p:txBody>
              <a:bodyPr/>
              <a:lstStyle/>
              <a:p>
                <a:endParaRPr lang="it-IT"/>
              </a:p>
            </p:txBody>
          </p:sp>
          <p:sp>
            <p:nvSpPr>
              <p:cNvPr id="107887" name="Line 1391"/>
              <p:cNvSpPr>
                <a:spLocks noChangeShapeType="1"/>
              </p:cNvSpPr>
              <p:nvPr/>
            </p:nvSpPr>
            <p:spPr bwMode="auto">
              <a:xfrm>
                <a:off x="2878" y="3471"/>
                <a:ext cx="22" cy="2"/>
              </a:xfrm>
              <a:prstGeom prst="line">
                <a:avLst/>
              </a:prstGeom>
              <a:noFill/>
              <a:ln w="11113">
                <a:solidFill>
                  <a:srgbClr val="FF0000"/>
                </a:solidFill>
                <a:round/>
                <a:headEnd/>
                <a:tailEnd/>
              </a:ln>
            </p:spPr>
            <p:txBody>
              <a:bodyPr/>
              <a:lstStyle/>
              <a:p>
                <a:endParaRPr lang="it-IT"/>
              </a:p>
            </p:txBody>
          </p:sp>
          <p:sp>
            <p:nvSpPr>
              <p:cNvPr id="107888" name="Line 1392"/>
              <p:cNvSpPr>
                <a:spLocks noChangeShapeType="1"/>
              </p:cNvSpPr>
              <p:nvPr/>
            </p:nvSpPr>
            <p:spPr bwMode="auto">
              <a:xfrm>
                <a:off x="2900" y="3473"/>
                <a:ext cx="22" cy="6"/>
              </a:xfrm>
              <a:prstGeom prst="line">
                <a:avLst/>
              </a:prstGeom>
              <a:noFill/>
              <a:ln w="11113">
                <a:solidFill>
                  <a:srgbClr val="FF0000"/>
                </a:solidFill>
                <a:round/>
                <a:headEnd/>
                <a:tailEnd/>
              </a:ln>
            </p:spPr>
            <p:txBody>
              <a:bodyPr/>
              <a:lstStyle/>
              <a:p>
                <a:endParaRPr lang="it-IT"/>
              </a:p>
            </p:txBody>
          </p:sp>
          <p:sp>
            <p:nvSpPr>
              <p:cNvPr id="107889" name="Line 1393"/>
              <p:cNvSpPr>
                <a:spLocks noChangeShapeType="1"/>
              </p:cNvSpPr>
              <p:nvPr/>
            </p:nvSpPr>
            <p:spPr bwMode="auto">
              <a:xfrm>
                <a:off x="2922" y="3479"/>
                <a:ext cx="21" cy="3"/>
              </a:xfrm>
              <a:prstGeom prst="line">
                <a:avLst/>
              </a:prstGeom>
              <a:noFill/>
              <a:ln w="11113">
                <a:solidFill>
                  <a:srgbClr val="FF0000"/>
                </a:solidFill>
                <a:round/>
                <a:headEnd/>
                <a:tailEnd/>
              </a:ln>
            </p:spPr>
            <p:txBody>
              <a:bodyPr/>
              <a:lstStyle/>
              <a:p>
                <a:endParaRPr lang="it-IT"/>
              </a:p>
            </p:txBody>
          </p:sp>
          <p:sp>
            <p:nvSpPr>
              <p:cNvPr id="107890" name="Line 1394"/>
              <p:cNvSpPr>
                <a:spLocks noChangeShapeType="1"/>
              </p:cNvSpPr>
              <p:nvPr/>
            </p:nvSpPr>
            <p:spPr bwMode="auto">
              <a:xfrm flipV="1">
                <a:off x="2943" y="3477"/>
                <a:ext cx="22" cy="5"/>
              </a:xfrm>
              <a:prstGeom prst="line">
                <a:avLst/>
              </a:prstGeom>
              <a:noFill/>
              <a:ln w="11113">
                <a:solidFill>
                  <a:srgbClr val="FF0000"/>
                </a:solidFill>
                <a:round/>
                <a:headEnd/>
                <a:tailEnd/>
              </a:ln>
            </p:spPr>
            <p:txBody>
              <a:bodyPr/>
              <a:lstStyle/>
              <a:p>
                <a:endParaRPr lang="it-IT"/>
              </a:p>
            </p:txBody>
          </p:sp>
          <p:sp>
            <p:nvSpPr>
              <p:cNvPr id="107891" name="Line 1395"/>
              <p:cNvSpPr>
                <a:spLocks noChangeShapeType="1"/>
              </p:cNvSpPr>
              <p:nvPr/>
            </p:nvSpPr>
            <p:spPr bwMode="auto">
              <a:xfrm>
                <a:off x="2965" y="3477"/>
                <a:ext cx="22" cy="2"/>
              </a:xfrm>
              <a:prstGeom prst="line">
                <a:avLst/>
              </a:prstGeom>
              <a:noFill/>
              <a:ln w="11113">
                <a:solidFill>
                  <a:srgbClr val="FF0000"/>
                </a:solidFill>
                <a:round/>
                <a:headEnd/>
                <a:tailEnd/>
              </a:ln>
            </p:spPr>
            <p:txBody>
              <a:bodyPr/>
              <a:lstStyle/>
              <a:p>
                <a:endParaRPr lang="it-IT"/>
              </a:p>
            </p:txBody>
          </p:sp>
          <p:sp>
            <p:nvSpPr>
              <p:cNvPr id="107892" name="Line 1396"/>
              <p:cNvSpPr>
                <a:spLocks noChangeShapeType="1"/>
              </p:cNvSpPr>
              <p:nvPr/>
            </p:nvSpPr>
            <p:spPr bwMode="auto">
              <a:xfrm>
                <a:off x="2987" y="3479"/>
                <a:ext cx="21" cy="3"/>
              </a:xfrm>
              <a:prstGeom prst="line">
                <a:avLst/>
              </a:prstGeom>
              <a:noFill/>
              <a:ln w="11113">
                <a:solidFill>
                  <a:srgbClr val="FF0000"/>
                </a:solidFill>
                <a:round/>
                <a:headEnd/>
                <a:tailEnd/>
              </a:ln>
            </p:spPr>
            <p:txBody>
              <a:bodyPr/>
              <a:lstStyle/>
              <a:p>
                <a:endParaRPr lang="it-IT"/>
              </a:p>
            </p:txBody>
          </p:sp>
          <p:sp>
            <p:nvSpPr>
              <p:cNvPr id="107893" name="Line 1397"/>
              <p:cNvSpPr>
                <a:spLocks noChangeShapeType="1"/>
              </p:cNvSpPr>
              <p:nvPr/>
            </p:nvSpPr>
            <p:spPr bwMode="auto">
              <a:xfrm flipV="1">
                <a:off x="3008" y="3477"/>
                <a:ext cx="22" cy="5"/>
              </a:xfrm>
              <a:prstGeom prst="line">
                <a:avLst/>
              </a:prstGeom>
              <a:noFill/>
              <a:ln w="11113">
                <a:solidFill>
                  <a:srgbClr val="FF0000"/>
                </a:solidFill>
                <a:round/>
                <a:headEnd/>
                <a:tailEnd/>
              </a:ln>
            </p:spPr>
            <p:txBody>
              <a:bodyPr/>
              <a:lstStyle/>
              <a:p>
                <a:endParaRPr lang="it-IT"/>
              </a:p>
            </p:txBody>
          </p:sp>
          <p:sp>
            <p:nvSpPr>
              <p:cNvPr id="107894" name="Line 1398"/>
              <p:cNvSpPr>
                <a:spLocks noChangeShapeType="1"/>
              </p:cNvSpPr>
              <p:nvPr/>
            </p:nvSpPr>
            <p:spPr bwMode="auto">
              <a:xfrm>
                <a:off x="3030" y="3477"/>
                <a:ext cx="21" cy="7"/>
              </a:xfrm>
              <a:prstGeom prst="line">
                <a:avLst/>
              </a:prstGeom>
              <a:noFill/>
              <a:ln w="11113">
                <a:solidFill>
                  <a:srgbClr val="FF0000"/>
                </a:solidFill>
                <a:round/>
                <a:headEnd/>
                <a:tailEnd/>
              </a:ln>
            </p:spPr>
            <p:txBody>
              <a:bodyPr/>
              <a:lstStyle/>
              <a:p>
                <a:endParaRPr lang="it-IT"/>
              </a:p>
            </p:txBody>
          </p:sp>
          <p:sp>
            <p:nvSpPr>
              <p:cNvPr id="107895" name="Line 1399"/>
              <p:cNvSpPr>
                <a:spLocks noChangeShapeType="1"/>
              </p:cNvSpPr>
              <p:nvPr/>
            </p:nvSpPr>
            <p:spPr bwMode="auto">
              <a:xfrm flipV="1">
                <a:off x="3051" y="3477"/>
                <a:ext cx="22" cy="7"/>
              </a:xfrm>
              <a:prstGeom prst="line">
                <a:avLst/>
              </a:prstGeom>
              <a:noFill/>
              <a:ln w="11113">
                <a:solidFill>
                  <a:srgbClr val="FF0000"/>
                </a:solidFill>
                <a:round/>
                <a:headEnd/>
                <a:tailEnd/>
              </a:ln>
            </p:spPr>
            <p:txBody>
              <a:bodyPr/>
              <a:lstStyle/>
              <a:p>
                <a:endParaRPr lang="it-IT"/>
              </a:p>
            </p:txBody>
          </p:sp>
          <p:sp>
            <p:nvSpPr>
              <p:cNvPr id="107896" name="Line 1400"/>
              <p:cNvSpPr>
                <a:spLocks noChangeShapeType="1"/>
              </p:cNvSpPr>
              <p:nvPr/>
            </p:nvSpPr>
            <p:spPr bwMode="auto">
              <a:xfrm flipV="1">
                <a:off x="3073" y="3459"/>
                <a:ext cx="22" cy="18"/>
              </a:xfrm>
              <a:prstGeom prst="line">
                <a:avLst/>
              </a:prstGeom>
              <a:noFill/>
              <a:ln w="11113">
                <a:solidFill>
                  <a:srgbClr val="FF0000"/>
                </a:solidFill>
                <a:round/>
                <a:headEnd/>
                <a:tailEnd/>
              </a:ln>
            </p:spPr>
            <p:txBody>
              <a:bodyPr/>
              <a:lstStyle/>
              <a:p>
                <a:endParaRPr lang="it-IT"/>
              </a:p>
            </p:txBody>
          </p:sp>
          <p:sp>
            <p:nvSpPr>
              <p:cNvPr id="107897" name="Line 1401"/>
              <p:cNvSpPr>
                <a:spLocks noChangeShapeType="1"/>
              </p:cNvSpPr>
              <p:nvPr/>
            </p:nvSpPr>
            <p:spPr bwMode="auto">
              <a:xfrm>
                <a:off x="3095" y="3459"/>
                <a:ext cx="21" cy="25"/>
              </a:xfrm>
              <a:prstGeom prst="line">
                <a:avLst/>
              </a:prstGeom>
              <a:noFill/>
              <a:ln w="11113">
                <a:solidFill>
                  <a:srgbClr val="FF0000"/>
                </a:solidFill>
                <a:round/>
                <a:headEnd/>
                <a:tailEnd/>
              </a:ln>
            </p:spPr>
            <p:txBody>
              <a:bodyPr/>
              <a:lstStyle/>
              <a:p>
                <a:endParaRPr lang="it-IT"/>
              </a:p>
            </p:txBody>
          </p:sp>
          <p:sp>
            <p:nvSpPr>
              <p:cNvPr id="107898" name="Line 1402"/>
              <p:cNvSpPr>
                <a:spLocks noChangeShapeType="1"/>
              </p:cNvSpPr>
              <p:nvPr/>
            </p:nvSpPr>
            <p:spPr bwMode="auto">
              <a:xfrm>
                <a:off x="3116" y="3484"/>
                <a:ext cx="22" cy="1"/>
              </a:xfrm>
              <a:prstGeom prst="line">
                <a:avLst/>
              </a:prstGeom>
              <a:noFill/>
              <a:ln w="11113">
                <a:solidFill>
                  <a:srgbClr val="FF0000"/>
                </a:solidFill>
                <a:round/>
                <a:headEnd/>
                <a:tailEnd/>
              </a:ln>
            </p:spPr>
            <p:txBody>
              <a:bodyPr/>
              <a:lstStyle/>
              <a:p>
                <a:endParaRPr lang="it-IT"/>
              </a:p>
            </p:txBody>
          </p:sp>
          <p:sp>
            <p:nvSpPr>
              <p:cNvPr id="107899" name="Line 1403"/>
              <p:cNvSpPr>
                <a:spLocks noChangeShapeType="1"/>
              </p:cNvSpPr>
              <p:nvPr/>
            </p:nvSpPr>
            <p:spPr bwMode="auto">
              <a:xfrm flipV="1">
                <a:off x="3138" y="3457"/>
                <a:ext cx="22" cy="27"/>
              </a:xfrm>
              <a:prstGeom prst="line">
                <a:avLst/>
              </a:prstGeom>
              <a:noFill/>
              <a:ln w="11113">
                <a:solidFill>
                  <a:srgbClr val="FF0000"/>
                </a:solidFill>
                <a:round/>
                <a:headEnd/>
                <a:tailEnd/>
              </a:ln>
            </p:spPr>
            <p:txBody>
              <a:bodyPr/>
              <a:lstStyle/>
              <a:p>
                <a:endParaRPr lang="it-IT"/>
              </a:p>
            </p:txBody>
          </p:sp>
          <p:sp>
            <p:nvSpPr>
              <p:cNvPr id="107900" name="Line 1404"/>
              <p:cNvSpPr>
                <a:spLocks noChangeShapeType="1"/>
              </p:cNvSpPr>
              <p:nvPr/>
            </p:nvSpPr>
            <p:spPr bwMode="auto">
              <a:xfrm>
                <a:off x="3160" y="3457"/>
                <a:ext cx="21" cy="14"/>
              </a:xfrm>
              <a:prstGeom prst="line">
                <a:avLst/>
              </a:prstGeom>
              <a:noFill/>
              <a:ln w="11113">
                <a:solidFill>
                  <a:srgbClr val="FF0000"/>
                </a:solidFill>
                <a:round/>
                <a:headEnd/>
                <a:tailEnd/>
              </a:ln>
            </p:spPr>
            <p:txBody>
              <a:bodyPr/>
              <a:lstStyle/>
              <a:p>
                <a:endParaRPr lang="it-IT"/>
              </a:p>
            </p:txBody>
          </p:sp>
          <p:sp>
            <p:nvSpPr>
              <p:cNvPr id="107901" name="Line 1405"/>
              <p:cNvSpPr>
                <a:spLocks noChangeShapeType="1"/>
              </p:cNvSpPr>
              <p:nvPr/>
            </p:nvSpPr>
            <p:spPr bwMode="auto">
              <a:xfrm>
                <a:off x="3181" y="3471"/>
                <a:ext cx="22" cy="42"/>
              </a:xfrm>
              <a:prstGeom prst="line">
                <a:avLst/>
              </a:prstGeom>
              <a:noFill/>
              <a:ln w="11113">
                <a:solidFill>
                  <a:srgbClr val="FF0000"/>
                </a:solidFill>
                <a:round/>
                <a:headEnd/>
                <a:tailEnd/>
              </a:ln>
            </p:spPr>
            <p:txBody>
              <a:bodyPr/>
              <a:lstStyle/>
              <a:p>
                <a:endParaRPr lang="it-IT"/>
              </a:p>
            </p:txBody>
          </p:sp>
          <p:sp>
            <p:nvSpPr>
              <p:cNvPr id="107902" name="Line 1406"/>
              <p:cNvSpPr>
                <a:spLocks noChangeShapeType="1"/>
              </p:cNvSpPr>
              <p:nvPr/>
            </p:nvSpPr>
            <p:spPr bwMode="auto">
              <a:xfrm flipV="1">
                <a:off x="3203" y="3509"/>
                <a:ext cx="21" cy="4"/>
              </a:xfrm>
              <a:prstGeom prst="line">
                <a:avLst/>
              </a:prstGeom>
              <a:noFill/>
              <a:ln w="11113">
                <a:solidFill>
                  <a:srgbClr val="FF0000"/>
                </a:solidFill>
                <a:round/>
                <a:headEnd/>
                <a:tailEnd/>
              </a:ln>
            </p:spPr>
            <p:txBody>
              <a:bodyPr/>
              <a:lstStyle/>
              <a:p>
                <a:endParaRPr lang="it-IT"/>
              </a:p>
            </p:txBody>
          </p:sp>
          <p:sp>
            <p:nvSpPr>
              <p:cNvPr id="107903" name="Line 1407"/>
              <p:cNvSpPr>
                <a:spLocks noChangeShapeType="1"/>
              </p:cNvSpPr>
              <p:nvPr/>
            </p:nvSpPr>
            <p:spPr bwMode="auto">
              <a:xfrm flipV="1">
                <a:off x="3224" y="3473"/>
                <a:ext cx="22" cy="36"/>
              </a:xfrm>
              <a:prstGeom prst="line">
                <a:avLst/>
              </a:prstGeom>
              <a:noFill/>
              <a:ln w="11113">
                <a:solidFill>
                  <a:srgbClr val="FF0000"/>
                </a:solidFill>
                <a:round/>
                <a:headEnd/>
                <a:tailEnd/>
              </a:ln>
            </p:spPr>
            <p:txBody>
              <a:bodyPr/>
              <a:lstStyle/>
              <a:p>
                <a:endParaRPr lang="it-IT"/>
              </a:p>
            </p:txBody>
          </p:sp>
          <p:sp>
            <p:nvSpPr>
              <p:cNvPr id="107904" name="Line 1408"/>
              <p:cNvSpPr>
                <a:spLocks noChangeShapeType="1"/>
              </p:cNvSpPr>
              <p:nvPr/>
            </p:nvSpPr>
            <p:spPr bwMode="auto">
              <a:xfrm>
                <a:off x="3246" y="3473"/>
                <a:ext cx="22" cy="15"/>
              </a:xfrm>
              <a:prstGeom prst="line">
                <a:avLst/>
              </a:prstGeom>
              <a:noFill/>
              <a:ln w="11113">
                <a:solidFill>
                  <a:srgbClr val="FF0000"/>
                </a:solidFill>
                <a:round/>
                <a:headEnd/>
                <a:tailEnd/>
              </a:ln>
            </p:spPr>
            <p:txBody>
              <a:bodyPr/>
              <a:lstStyle/>
              <a:p>
                <a:endParaRPr lang="it-IT"/>
              </a:p>
            </p:txBody>
          </p:sp>
          <p:sp>
            <p:nvSpPr>
              <p:cNvPr id="107905" name="Line 1409"/>
              <p:cNvSpPr>
                <a:spLocks noChangeShapeType="1"/>
              </p:cNvSpPr>
              <p:nvPr/>
            </p:nvSpPr>
            <p:spPr bwMode="auto">
              <a:xfrm>
                <a:off x="3268" y="3488"/>
                <a:ext cx="21" cy="27"/>
              </a:xfrm>
              <a:prstGeom prst="line">
                <a:avLst/>
              </a:prstGeom>
              <a:noFill/>
              <a:ln w="11113">
                <a:solidFill>
                  <a:srgbClr val="FF0000"/>
                </a:solidFill>
                <a:round/>
                <a:headEnd/>
                <a:tailEnd/>
              </a:ln>
            </p:spPr>
            <p:txBody>
              <a:bodyPr/>
              <a:lstStyle/>
              <a:p>
                <a:endParaRPr lang="it-IT"/>
              </a:p>
            </p:txBody>
          </p:sp>
        </p:grpSp>
        <p:sp>
          <p:nvSpPr>
            <p:cNvPr id="107906" name="Line 1410"/>
            <p:cNvSpPr>
              <a:spLocks noChangeShapeType="1"/>
            </p:cNvSpPr>
            <p:nvPr/>
          </p:nvSpPr>
          <p:spPr bwMode="auto">
            <a:xfrm flipV="1">
              <a:off x="3506" y="3282"/>
              <a:ext cx="20" cy="2"/>
            </a:xfrm>
            <a:prstGeom prst="line">
              <a:avLst/>
            </a:prstGeom>
            <a:noFill/>
            <a:ln w="11113">
              <a:solidFill>
                <a:srgbClr val="FF0000"/>
              </a:solidFill>
              <a:round/>
              <a:headEnd/>
              <a:tailEnd/>
            </a:ln>
          </p:spPr>
          <p:txBody>
            <a:bodyPr/>
            <a:lstStyle/>
            <a:p>
              <a:endParaRPr lang="it-IT"/>
            </a:p>
          </p:txBody>
        </p:sp>
        <p:sp>
          <p:nvSpPr>
            <p:cNvPr id="107907" name="Line 1411"/>
            <p:cNvSpPr>
              <a:spLocks noChangeShapeType="1"/>
            </p:cNvSpPr>
            <p:nvPr/>
          </p:nvSpPr>
          <p:spPr bwMode="auto">
            <a:xfrm>
              <a:off x="3526" y="3282"/>
              <a:ext cx="19" cy="6"/>
            </a:xfrm>
            <a:prstGeom prst="line">
              <a:avLst/>
            </a:prstGeom>
            <a:noFill/>
            <a:ln w="11113">
              <a:solidFill>
                <a:srgbClr val="FF0000"/>
              </a:solidFill>
              <a:round/>
              <a:headEnd/>
              <a:tailEnd/>
            </a:ln>
          </p:spPr>
          <p:txBody>
            <a:bodyPr/>
            <a:lstStyle/>
            <a:p>
              <a:endParaRPr lang="it-IT"/>
            </a:p>
          </p:txBody>
        </p:sp>
        <p:sp>
          <p:nvSpPr>
            <p:cNvPr id="107908" name="Line 1412"/>
            <p:cNvSpPr>
              <a:spLocks noChangeShapeType="1"/>
            </p:cNvSpPr>
            <p:nvPr/>
          </p:nvSpPr>
          <p:spPr bwMode="auto">
            <a:xfrm>
              <a:off x="3545" y="3288"/>
              <a:ext cx="18" cy="1"/>
            </a:xfrm>
            <a:prstGeom prst="line">
              <a:avLst/>
            </a:prstGeom>
            <a:noFill/>
            <a:ln w="11113">
              <a:solidFill>
                <a:srgbClr val="FF0000"/>
              </a:solidFill>
              <a:round/>
              <a:headEnd/>
              <a:tailEnd/>
            </a:ln>
          </p:spPr>
          <p:txBody>
            <a:bodyPr/>
            <a:lstStyle/>
            <a:p>
              <a:endParaRPr lang="it-IT"/>
            </a:p>
          </p:txBody>
        </p:sp>
        <p:sp>
          <p:nvSpPr>
            <p:cNvPr id="107909" name="Line 1413"/>
            <p:cNvSpPr>
              <a:spLocks noChangeShapeType="1"/>
            </p:cNvSpPr>
            <p:nvPr/>
          </p:nvSpPr>
          <p:spPr bwMode="auto">
            <a:xfrm>
              <a:off x="3563" y="3288"/>
              <a:ext cx="19" cy="1"/>
            </a:xfrm>
            <a:prstGeom prst="line">
              <a:avLst/>
            </a:prstGeom>
            <a:noFill/>
            <a:ln w="11113">
              <a:solidFill>
                <a:srgbClr val="FF0000"/>
              </a:solidFill>
              <a:round/>
              <a:headEnd/>
              <a:tailEnd/>
            </a:ln>
          </p:spPr>
          <p:txBody>
            <a:bodyPr/>
            <a:lstStyle/>
            <a:p>
              <a:endParaRPr lang="it-IT"/>
            </a:p>
          </p:txBody>
        </p:sp>
        <p:sp>
          <p:nvSpPr>
            <p:cNvPr id="107910" name="Line 1414"/>
            <p:cNvSpPr>
              <a:spLocks noChangeShapeType="1"/>
            </p:cNvSpPr>
            <p:nvPr/>
          </p:nvSpPr>
          <p:spPr bwMode="auto">
            <a:xfrm flipV="1">
              <a:off x="3582" y="3244"/>
              <a:ext cx="20" cy="44"/>
            </a:xfrm>
            <a:prstGeom prst="line">
              <a:avLst/>
            </a:prstGeom>
            <a:noFill/>
            <a:ln w="11113">
              <a:solidFill>
                <a:srgbClr val="FF0000"/>
              </a:solidFill>
              <a:round/>
              <a:headEnd/>
              <a:tailEnd/>
            </a:ln>
          </p:spPr>
          <p:txBody>
            <a:bodyPr/>
            <a:lstStyle/>
            <a:p>
              <a:endParaRPr lang="it-IT"/>
            </a:p>
          </p:txBody>
        </p:sp>
        <p:sp>
          <p:nvSpPr>
            <p:cNvPr id="107911" name="Line 1415"/>
            <p:cNvSpPr>
              <a:spLocks noChangeShapeType="1"/>
            </p:cNvSpPr>
            <p:nvPr/>
          </p:nvSpPr>
          <p:spPr bwMode="auto">
            <a:xfrm flipV="1">
              <a:off x="3602" y="2224"/>
              <a:ext cx="18" cy="1020"/>
            </a:xfrm>
            <a:prstGeom prst="line">
              <a:avLst/>
            </a:prstGeom>
            <a:noFill/>
            <a:ln w="11113">
              <a:solidFill>
                <a:srgbClr val="FF0000"/>
              </a:solidFill>
              <a:round/>
              <a:headEnd/>
              <a:tailEnd/>
            </a:ln>
          </p:spPr>
          <p:txBody>
            <a:bodyPr/>
            <a:lstStyle/>
            <a:p>
              <a:endParaRPr lang="it-IT"/>
            </a:p>
          </p:txBody>
        </p:sp>
        <p:sp>
          <p:nvSpPr>
            <p:cNvPr id="107912" name="Line 1416"/>
            <p:cNvSpPr>
              <a:spLocks noChangeShapeType="1"/>
            </p:cNvSpPr>
            <p:nvPr/>
          </p:nvSpPr>
          <p:spPr bwMode="auto">
            <a:xfrm flipV="1">
              <a:off x="3620" y="2203"/>
              <a:ext cx="19" cy="21"/>
            </a:xfrm>
            <a:prstGeom prst="line">
              <a:avLst/>
            </a:prstGeom>
            <a:noFill/>
            <a:ln w="11113">
              <a:solidFill>
                <a:srgbClr val="FF0000"/>
              </a:solidFill>
              <a:round/>
              <a:headEnd/>
              <a:tailEnd/>
            </a:ln>
          </p:spPr>
          <p:txBody>
            <a:bodyPr/>
            <a:lstStyle/>
            <a:p>
              <a:endParaRPr lang="it-IT"/>
            </a:p>
          </p:txBody>
        </p:sp>
        <p:sp>
          <p:nvSpPr>
            <p:cNvPr id="107913" name="Line 1417"/>
            <p:cNvSpPr>
              <a:spLocks noChangeShapeType="1"/>
            </p:cNvSpPr>
            <p:nvPr/>
          </p:nvSpPr>
          <p:spPr bwMode="auto">
            <a:xfrm>
              <a:off x="3639" y="2203"/>
              <a:ext cx="19" cy="91"/>
            </a:xfrm>
            <a:prstGeom prst="line">
              <a:avLst/>
            </a:prstGeom>
            <a:noFill/>
            <a:ln w="11113">
              <a:solidFill>
                <a:srgbClr val="FF0000"/>
              </a:solidFill>
              <a:round/>
              <a:headEnd/>
              <a:tailEnd/>
            </a:ln>
          </p:spPr>
          <p:txBody>
            <a:bodyPr/>
            <a:lstStyle/>
            <a:p>
              <a:endParaRPr lang="it-IT"/>
            </a:p>
          </p:txBody>
        </p:sp>
        <p:sp>
          <p:nvSpPr>
            <p:cNvPr id="107914" name="Line 1418"/>
            <p:cNvSpPr>
              <a:spLocks noChangeShapeType="1"/>
            </p:cNvSpPr>
            <p:nvPr/>
          </p:nvSpPr>
          <p:spPr bwMode="auto">
            <a:xfrm>
              <a:off x="3658" y="2294"/>
              <a:ext cx="19" cy="81"/>
            </a:xfrm>
            <a:prstGeom prst="line">
              <a:avLst/>
            </a:prstGeom>
            <a:noFill/>
            <a:ln w="11113">
              <a:solidFill>
                <a:srgbClr val="FF0000"/>
              </a:solidFill>
              <a:round/>
              <a:headEnd/>
              <a:tailEnd/>
            </a:ln>
          </p:spPr>
          <p:txBody>
            <a:bodyPr/>
            <a:lstStyle/>
            <a:p>
              <a:endParaRPr lang="it-IT"/>
            </a:p>
          </p:txBody>
        </p:sp>
        <p:sp>
          <p:nvSpPr>
            <p:cNvPr id="107915" name="Line 1419"/>
            <p:cNvSpPr>
              <a:spLocks noChangeShapeType="1"/>
            </p:cNvSpPr>
            <p:nvPr/>
          </p:nvSpPr>
          <p:spPr bwMode="auto">
            <a:xfrm flipV="1">
              <a:off x="3677" y="2325"/>
              <a:ext cx="19" cy="50"/>
            </a:xfrm>
            <a:prstGeom prst="line">
              <a:avLst/>
            </a:prstGeom>
            <a:noFill/>
            <a:ln w="11113">
              <a:solidFill>
                <a:srgbClr val="FF0000"/>
              </a:solidFill>
              <a:round/>
              <a:headEnd/>
              <a:tailEnd/>
            </a:ln>
          </p:spPr>
          <p:txBody>
            <a:bodyPr/>
            <a:lstStyle/>
            <a:p>
              <a:endParaRPr lang="it-IT"/>
            </a:p>
          </p:txBody>
        </p:sp>
        <p:sp>
          <p:nvSpPr>
            <p:cNvPr id="107916" name="Line 1420"/>
            <p:cNvSpPr>
              <a:spLocks noChangeShapeType="1"/>
            </p:cNvSpPr>
            <p:nvPr/>
          </p:nvSpPr>
          <p:spPr bwMode="auto">
            <a:xfrm>
              <a:off x="3696" y="2325"/>
              <a:ext cx="18" cy="90"/>
            </a:xfrm>
            <a:prstGeom prst="line">
              <a:avLst/>
            </a:prstGeom>
            <a:noFill/>
            <a:ln w="11113">
              <a:solidFill>
                <a:srgbClr val="FF0000"/>
              </a:solidFill>
              <a:round/>
              <a:headEnd/>
              <a:tailEnd/>
            </a:ln>
          </p:spPr>
          <p:txBody>
            <a:bodyPr/>
            <a:lstStyle/>
            <a:p>
              <a:endParaRPr lang="it-IT"/>
            </a:p>
          </p:txBody>
        </p:sp>
        <p:sp>
          <p:nvSpPr>
            <p:cNvPr id="107917" name="Line 1421"/>
            <p:cNvSpPr>
              <a:spLocks noChangeShapeType="1"/>
            </p:cNvSpPr>
            <p:nvPr/>
          </p:nvSpPr>
          <p:spPr bwMode="auto">
            <a:xfrm>
              <a:off x="3714" y="2415"/>
              <a:ext cx="19" cy="16"/>
            </a:xfrm>
            <a:prstGeom prst="line">
              <a:avLst/>
            </a:prstGeom>
            <a:noFill/>
            <a:ln w="11113">
              <a:solidFill>
                <a:srgbClr val="FF0000"/>
              </a:solidFill>
              <a:round/>
              <a:headEnd/>
              <a:tailEnd/>
            </a:ln>
          </p:spPr>
          <p:txBody>
            <a:bodyPr/>
            <a:lstStyle/>
            <a:p>
              <a:endParaRPr lang="it-IT"/>
            </a:p>
          </p:txBody>
        </p:sp>
        <p:sp>
          <p:nvSpPr>
            <p:cNvPr id="107918" name="Line 1422"/>
            <p:cNvSpPr>
              <a:spLocks noChangeShapeType="1"/>
            </p:cNvSpPr>
            <p:nvPr/>
          </p:nvSpPr>
          <p:spPr bwMode="auto">
            <a:xfrm flipV="1">
              <a:off x="3733" y="2411"/>
              <a:ext cx="20" cy="20"/>
            </a:xfrm>
            <a:prstGeom prst="line">
              <a:avLst/>
            </a:prstGeom>
            <a:noFill/>
            <a:ln w="11113">
              <a:solidFill>
                <a:srgbClr val="FF0000"/>
              </a:solidFill>
              <a:round/>
              <a:headEnd/>
              <a:tailEnd/>
            </a:ln>
          </p:spPr>
          <p:txBody>
            <a:bodyPr/>
            <a:lstStyle/>
            <a:p>
              <a:endParaRPr lang="it-IT"/>
            </a:p>
          </p:txBody>
        </p:sp>
        <p:sp>
          <p:nvSpPr>
            <p:cNvPr id="107919" name="Line 1423"/>
            <p:cNvSpPr>
              <a:spLocks noChangeShapeType="1"/>
            </p:cNvSpPr>
            <p:nvPr/>
          </p:nvSpPr>
          <p:spPr bwMode="auto">
            <a:xfrm flipV="1">
              <a:off x="3753" y="2389"/>
              <a:ext cx="18" cy="22"/>
            </a:xfrm>
            <a:prstGeom prst="line">
              <a:avLst/>
            </a:prstGeom>
            <a:noFill/>
            <a:ln w="11113">
              <a:solidFill>
                <a:srgbClr val="FF0000"/>
              </a:solidFill>
              <a:round/>
              <a:headEnd/>
              <a:tailEnd/>
            </a:ln>
          </p:spPr>
          <p:txBody>
            <a:bodyPr/>
            <a:lstStyle/>
            <a:p>
              <a:endParaRPr lang="it-IT"/>
            </a:p>
          </p:txBody>
        </p:sp>
        <p:sp>
          <p:nvSpPr>
            <p:cNvPr id="107920" name="Line 1424"/>
            <p:cNvSpPr>
              <a:spLocks noChangeShapeType="1"/>
            </p:cNvSpPr>
            <p:nvPr/>
          </p:nvSpPr>
          <p:spPr bwMode="auto">
            <a:xfrm flipV="1">
              <a:off x="3771" y="2282"/>
              <a:ext cx="19" cy="107"/>
            </a:xfrm>
            <a:prstGeom prst="line">
              <a:avLst/>
            </a:prstGeom>
            <a:noFill/>
            <a:ln w="11113">
              <a:solidFill>
                <a:srgbClr val="FF0000"/>
              </a:solidFill>
              <a:round/>
              <a:headEnd/>
              <a:tailEnd/>
            </a:ln>
          </p:spPr>
          <p:txBody>
            <a:bodyPr/>
            <a:lstStyle/>
            <a:p>
              <a:endParaRPr lang="it-IT"/>
            </a:p>
          </p:txBody>
        </p:sp>
        <p:sp>
          <p:nvSpPr>
            <p:cNvPr id="107921" name="Line 1425"/>
            <p:cNvSpPr>
              <a:spLocks noChangeShapeType="1"/>
            </p:cNvSpPr>
            <p:nvPr/>
          </p:nvSpPr>
          <p:spPr bwMode="auto">
            <a:xfrm flipV="1">
              <a:off x="3790" y="2228"/>
              <a:ext cx="19" cy="54"/>
            </a:xfrm>
            <a:prstGeom prst="line">
              <a:avLst/>
            </a:prstGeom>
            <a:noFill/>
            <a:ln w="11113">
              <a:solidFill>
                <a:srgbClr val="FF0000"/>
              </a:solidFill>
              <a:round/>
              <a:headEnd/>
              <a:tailEnd/>
            </a:ln>
          </p:spPr>
          <p:txBody>
            <a:bodyPr/>
            <a:lstStyle/>
            <a:p>
              <a:endParaRPr lang="it-IT"/>
            </a:p>
          </p:txBody>
        </p:sp>
        <p:sp>
          <p:nvSpPr>
            <p:cNvPr id="107922" name="Line 1426"/>
            <p:cNvSpPr>
              <a:spLocks noChangeShapeType="1"/>
            </p:cNvSpPr>
            <p:nvPr/>
          </p:nvSpPr>
          <p:spPr bwMode="auto">
            <a:xfrm flipV="1">
              <a:off x="3809" y="2198"/>
              <a:ext cx="19" cy="30"/>
            </a:xfrm>
            <a:prstGeom prst="line">
              <a:avLst/>
            </a:prstGeom>
            <a:noFill/>
            <a:ln w="11113">
              <a:solidFill>
                <a:srgbClr val="FF0000"/>
              </a:solidFill>
              <a:round/>
              <a:headEnd/>
              <a:tailEnd/>
            </a:ln>
          </p:spPr>
          <p:txBody>
            <a:bodyPr/>
            <a:lstStyle/>
            <a:p>
              <a:endParaRPr lang="it-IT"/>
            </a:p>
          </p:txBody>
        </p:sp>
        <p:sp>
          <p:nvSpPr>
            <p:cNvPr id="107923" name="Line 1427"/>
            <p:cNvSpPr>
              <a:spLocks noChangeShapeType="1"/>
            </p:cNvSpPr>
            <p:nvPr/>
          </p:nvSpPr>
          <p:spPr bwMode="auto">
            <a:xfrm flipV="1">
              <a:off x="3828" y="2161"/>
              <a:ext cx="19" cy="37"/>
            </a:xfrm>
            <a:prstGeom prst="line">
              <a:avLst/>
            </a:prstGeom>
            <a:noFill/>
            <a:ln w="11113">
              <a:solidFill>
                <a:srgbClr val="FF0000"/>
              </a:solidFill>
              <a:round/>
              <a:headEnd/>
              <a:tailEnd/>
            </a:ln>
          </p:spPr>
          <p:txBody>
            <a:bodyPr/>
            <a:lstStyle/>
            <a:p>
              <a:endParaRPr lang="it-IT"/>
            </a:p>
          </p:txBody>
        </p:sp>
        <p:sp>
          <p:nvSpPr>
            <p:cNvPr id="107924" name="Line 1428"/>
            <p:cNvSpPr>
              <a:spLocks noChangeShapeType="1"/>
            </p:cNvSpPr>
            <p:nvPr/>
          </p:nvSpPr>
          <p:spPr bwMode="auto">
            <a:xfrm flipV="1">
              <a:off x="3847" y="2132"/>
              <a:ext cx="20" cy="29"/>
            </a:xfrm>
            <a:prstGeom prst="line">
              <a:avLst/>
            </a:prstGeom>
            <a:noFill/>
            <a:ln w="11113">
              <a:solidFill>
                <a:srgbClr val="FF0000"/>
              </a:solidFill>
              <a:round/>
              <a:headEnd/>
              <a:tailEnd/>
            </a:ln>
          </p:spPr>
          <p:txBody>
            <a:bodyPr/>
            <a:lstStyle/>
            <a:p>
              <a:endParaRPr lang="it-IT"/>
            </a:p>
          </p:txBody>
        </p:sp>
        <p:sp>
          <p:nvSpPr>
            <p:cNvPr id="107925" name="Line 1429"/>
            <p:cNvSpPr>
              <a:spLocks noChangeShapeType="1"/>
            </p:cNvSpPr>
            <p:nvPr/>
          </p:nvSpPr>
          <p:spPr bwMode="auto">
            <a:xfrm flipV="1">
              <a:off x="3867" y="2125"/>
              <a:ext cx="19" cy="7"/>
            </a:xfrm>
            <a:prstGeom prst="line">
              <a:avLst/>
            </a:prstGeom>
            <a:noFill/>
            <a:ln w="11113">
              <a:solidFill>
                <a:srgbClr val="FF0000"/>
              </a:solidFill>
              <a:round/>
              <a:headEnd/>
              <a:tailEnd/>
            </a:ln>
          </p:spPr>
          <p:txBody>
            <a:bodyPr/>
            <a:lstStyle/>
            <a:p>
              <a:endParaRPr lang="it-IT"/>
            </a:p>
          </p:txBody>
        </p:sp>
        <p:sp>
          <p:nvSpPr>
            <p:cNvPr id="107926" name="Line 1430"/>
            <p:cNvSpPr>
              <a:spLocks noChangeShapeType="1"/>
            </p:cNvSpPr>
            <p:nvPr/>
          </p:nvSpPr>
          <p:spPr bwMode="auto">
            <a:xfrm flipV="1">
              <a:off x="3886" y="2081"/>
              <a:ext cx="19" cy="44"/>
            </a:xfrm>
            <a:prstGeom prst="line">
              <a:avLst/>
            </a:prstGeom>
            <a:noFill/>
            <a:ln w="11113">
              <a:solidFill>
                <a:srgbClr val="FF0000"/>
              </a:solidFill>
              <a:round/>
              <a:headEnd/>
              <a:tailEnd/>
            </a:ln>
          </p:spPr>
          <p:txBody>
            <a:bodyPr/>
            <a:lstStyle/>
            <a:p>
              <a:endParaRPr lang="it-IT"/>
            </a:p>
          </p:txBody>
        </p:sp>
        <p:sp>
          <p:nvSpPr>
            <p:cNvPr id="107927" name="Line 1431"/>
            <p:cNvSpPr>
              <a:spLocks noChangeShapeType="1"/>
            </p:cNvSpPr>
            <p:nvPr/>
          </p:nvSpPr>
          <p:spPr bwMode="auto">
            <a:xfrm>
              <a:off x="3905" y="2081"/>
              <a:ext cx="19" cy="2"/>
            </a:xfrm>
            <a:prstGeom prst="line">
              <a:avLst/>
            </a:prstGeom>
            <a:noFill/>
            <a:ln w="11113">
              <a:solidFill>
                <a:srgbClr val="FF0000"/>
              </a:solidFill>
              <a:round/>
              <a:headEnd/>
              <a:tailEnd/>
            </a:ln>
          </p:spPr>
          <p:txBody>
            <a:bodyPr/>
            <a:lstStyle/>
            <a:p>
              <a:endParaRPr lang="it-IT"/>
            </a:p>
          </p:txBody>
        </p:sp>
        <p:sp>
          <p:nvSpPr>
            <p:cNvPr id="107928" name="Line 1432"/>
            <p:cNvSpPr>
              <a:spLocks noChangeShapeType="1"/>
            </p:cNvSpPr>
            <p:nvPr/>
          </p:nvSpPr>
          <p:spPr bwMode="auto">
            <a:xfrm flipV="1">
              <a:off x="3924" y="1994"/>
              <a:ext cx="19" cy="89"/>
            </a:xfrm>
            <a:prstGeom prst="line">
              <a:avLst/>
            </a:prstGeom>
            <a:noFill/>
            <a:ln w="11113">
              <a:solidFill>
                <a:srgbClr val="FF0000"/>
              </a:solidFill>
              <a:round/>
              <a:headEnd/>
              <a:tailEnd/>
            </a:ln>
          </p:spPr>
          <p:txBody>
            <a:bodyPr/>
            <a:lstStyle/>
            <a:p>
              <a:endParaRPr lang="it-IT"/>
            </a:p>
          </p:txBody>
        </p:sp>
        <p:sp>
          <p:nvSpPr>
            <p:cNvPr id="107929" name="Line 1433"/>
            <p:cNvSpPr>
              <a:spLocks noChangeShapeType="1"/>
            </p:cNvSpPr>
            <p:nvPr/>
          </p:nvSpPr>
          <p:spPr bwMode="auto">
            <a:xfrm flipV="1">
              <a:off x="3943" y="1989"/>
              <a:ext cx="18" cy="5"/>
            </a:xfrm>
            <a:prstGeom prst="line">
              <a:avLst/>
            </a:prstGeom>
            <a:noFill/>
            <a:ln w="11113">
              <a:solidFill>
                <a:srgbClr val="FF0000"/>
              </a:solidFill>
              <a:round/>
              <a:headEnd/>
              <a:tailEnd/>
            </a:ln>
          </p:spPr>
          <p:txBody>
            <a:bodyPr/>
            <a:lstStyle/>
            <a:p>
              <a:endParaRPr lang="it-IT"/>
            </a:p>
          </p:txBody>
        </p:sp>
        <p:sp>
          <p:nvSpPr>
            <p:cNvPr id="107930" name="Line 1434"/>
            <p:cNvSpPr>
              <a:spLocks noChangeShapeType="1"/>
            </p:cNvSpPr>
            <p:nvPr/>
          </p:nvSpPr>
          <p:spPr bwMode="auto">
            <a:xfrm>
              <a:off x="3961" y="1989"/>
              <a:ext cx="20" cy="15"/>
            </a:xfrm>
            <a:prstGeom prst="line">
              <a:avLst/>
            </a:prstGeom>
            <a:noFill/>
            <a:ln w="11113">
              <a:solidFill>
                <a:srgbClr val="FF0000"/>
              </a:solidFill>
              <a:round/>
              <a:headEnd/>
              <a:tailEnd/>
            </a:ln>
          </p:spPr>
          <p:txBody>
            <a:bodyPr/>
            <a:lstStyle/>
            <a:p>
              <a:endParaRPr lang="it-IT"/>
            </a:p>
          </p:txBody>
        </p:sp>
        <p:sp>
          <p:nvSpPr>
            <p:cNvPr id="107931" name="Line 1435"/>
            <p:cNvSpPr>
              <a:spLocks noChangeShapeType="1"/>
            </p:cNvSpPr>
            <p:nvPr/>
          </p:nvSpPr>
          <p:spPr bwMode="auto">
            <a:xfrm>
              <a:off x="3981" y="2004"/>
              <a:ext cx="19" cy="16"/>
            </a:xfrm>
            <a:prstGeom prst="line">
              <a:avLst/>
            </a:prstGeom>
            <a:noFill/>
            <a:ln w="11113">
              <a:solidFill>
                <a:srgbClr val="FF0000"/>
              </a:solidFill>
              <a:round/>
              <a:headEnd/>
              <a:tailEnd/>
            </a:ln>
          </p:spPr>
          <p:txBody>
            <a:bodyPr/>
            <a:lstStyle/>
            <a:p>
              <a:endParaRPr lang="it-IT"/>
            </a:p>
          </p:txBody>
        </p:sp>
        <p:sp>
          <p:nvSpPr>
            <p:cNvPr id="107932" name="Line 1436"/>
            <p:cNvSpPr>
              <a:spLocks noChangeShapeType="1"/>
            </p:cNvSpPr>
            <p:nvPr/>
          </p:nvSpPr>
          <p:spPr bwMode="auto">
            <a:xfrm flipV="1">
              <a:off x="4000" y="1997"/>
              <a:ext cx="18" cy="23"/>
            </a:xfrm>
            <a:prstGeom prst="line">
              <a:avLst/>
            </a:prstGeom>
            <a:noFill/>
            <a:ln w="11113">
              <a:solidFill>
                <a:srgbClr val="FF0000"/>
              </a:solidFill>
              <a:round/>
              <a:headEnd/>
              <a:tailEnd/>
            </a:ln>
          </p:spPr>
          <p:txBody>
            <a:bodyPr/>
            <a:lstStyle/>
            <a:p>
              <a:endParaRPr lang="it-IT"/>
            </a:p>
          </p:txBody>
        </p:sp>
        <p:sp>
          <p:nvSpPr>
            <p:cNvPr id="107933" name="Line 1437"/>
            <p:cNvSpPr>
              <a:spLocks noChangeShapeType="1"/>
            </p:cNvSpPr>
            <p:nvPr/>
          </p:nvSpPr>
          <p:spPr bwMode="auto">
            <a:xfrm>
              <a:off x="4018" y="1997"/>
              <a:ext cx="19" cy="26"/>
            </a:xfrm>
            <a:prstGeom prst="line">
              <a:avLst/>
            </a:prstGeom>
            <a:noFill/>
            <a:ln w="11113">
              <a:solidFill>
                <a:srgbClr val="FF0000"/>
              </a:solidFill>
              <a:round/>
              <a:headEnd/>
              <a:tailEnd/>
            </a:ln>
          </p:spPr>
          <p:txBody>
            <a:bodyPr/>
            <a:lstStyle/>
            <a:p>
              <a:endParaRPr lang="it-IT"/>
            </a:p>
          </p:txBody>
        </p:sp>
        <p:sp>
          <p:nvSpPr>
            <p:cNvPr id="107934" name="Line 1438"/>
            <p:cNvSpPr>
              <a:spLocks noChangeShapeType="1"/>
            </p:cNvSpPr>
            <p:nvPr/>
          </p:nvSpPr>
          <p:spPr bwMode="auto">
            <a:xfrm>
              <a:off x="4037" y="2023"/>
              <a:ext cx="19" cy="36"/>
            </a:xfrm>
            <a:prstGeom prst="line">
              <a:avLst/>
            </a:prstGeom>
            <a:noFill/>
            <a:ln w="11113">
              <a:solidFill>
                <a:srgbClr val="FF0000"/>
              </a:solidFill>
              <a:round/>
              <a:headEnd/>
              <a:tailEnd/>
            </a:ln>
          </p:spPr>
          <p:txBody>
            <a:bodyPr/>
            <a:lstStyle/>
            <a:p>
              <a:endParaRPr lang="it-IT"/>
            </a:p>
          </p:txBody>
        </p:sp>
        <p:sp>
          <p:nvSpPr>
            <p:cNvPr id="107935" name="Line 1439"/>
            <p:cNvSpPr>
              <a:spLocks noChangeShapeType="1"/>
            </p:cNvSpPr>
            <p:nvPr/>
          </p:nvSpPr>
          <p:spPr bwMode="auto">
            <a:xfrm flipV="1">
              <a:off x="4056" y="2041"/>
              <a:ext cx="19" cy="18"/>
            </a:xfrm>
            <a:prstGeom prst="line">
              <a:avLst/>
            </a:prstGeom>
            <a:noFill/>
            <a:ln w="11113">
              <a:solidFill>
                <a:srgbClr val="FF0000"/>
              </a:solidFill>
              <a:round/>
              <a:headEnd/>
              <a:tailEnd/>
            </a:ln>
          </p:spPr>
          <p:txBody>
            <a:bodyPr/>
            <a:lstStyle/>
            <a:p>
              <a:endParaRPr lang="it-IT"/>
            </a:p>
          </p:txBody>
        </p:sp>
        <p:sp>
          <p:nvSpPr>
            <p:cNvPr id="107936" name="Line 1440"/>
            <p:cNvSpPr>
              <a:spLocks noChangeShapeType="1"/>
            </p:cNvSpPr>
            <p:nvPr/>
          </p:nvSpPr>
          <p:spPr bwMode="auto">
            <a:xfrm>
              <a:off x="4075" y="2041"/>
              <a:ext cx="19" cy="30"/>
            </a:xfrm>
            <a:prstGeom prst="line">
              <a:avLst/>
            </a:prstGeom>
            <a:noFill/>
            <a:ln w="11113">
              <a:solidFill>
                <a:srgbClr val="FF0000"/>
              </a:solidFill>
              <a:round/>
              <a:headEnd/>
              <a:tailEnd/>
            </a:ln>
          </p:spPr>
          <p:txBody>
            <a:bodyPr/>
            <a:lstStyle/>
            <a:p>
              <a:endParaRPr lang="it-IT"/>
            </a:p>
          </p:txBody>
        </p:sp>
        <p:sp>
          <p:nvSpPr>
            <p:cNvPr id="107937" name="Line 1441"/>
            <p:cNvSpPr>
              <a:spLocks noChangeShapeType="1"/>
            </p:cNvSpPr>
            <p:nvPr/>
          </p:nvSpPr>
          <p:spPr bwMode="auto">
            <a:xfrm flipV="1">
              <a:off x="4094" y="2059"/>
              <a:ext cx="18" cy="12"/>
            </a:xfrm>
            <a:prstGeom prst="line">
              <a:avLst/>
            </a:prstGeom>
            <a:noFill/>
            <a:ln w="11113">
              <a:solidFill>
                <a:srgbClr val="FF0000"/>
              </a:solidFill>
              <a:round/>
              <a:headEnd/>
              <a:tailEnd/>
            </a:ln>
          </p:spPr>
          <p:txBody>
            <a:bodyPr/>
            <a:lstStyle/>
            <a:p>
              <a:endParaRPr lang="it-IT"/>
            </a:p>
          </p:txBody>
        </p:sp>
        <p:sp>
          <p:nvSpPr>
            <p:cNvPr id="107938" name="Line 1442"/>
            <p:cNvSpPr>
              <a:spLocks noChangeShapeType="1"/>
            </p:cNvSpPr>
            <p:nvPr/>
          </p:nvSpPr>
          <p:spPr bwMode="auto">
            <a:xfrm flipV="1">
              <a:off x="4112" y="1999"/>
              <a:ext cx="20" cy="60"/>
            </a:xfrm>
            <a:prstGeom prst="line">
              <a:avLst/>
            </a:prstGeom>
            <a:noFill/>
            <a:ln w="11113">
              <a:solidFill>
                <a:srgbClr val="FF0000"/>
              </a:solidFill>
              <a:round/>
              <a:headEnd/>
              <a:tailEnd/>
            </a:ln>
          </p:spPr>
          <p:txBody>
            <a:bodyPr/>
            <a:lstStyle/>
            <a:p>
              <a:endParaRPr lang="it-IT"/>
            </a:p>
          </p:txBody>
        </p:sp>
        <p:sp>
          <p:nvSpPr>
            <p:cNvPr id="107939" name="Line 1443"/>
            <p:cNvSpPr>
              <a:spLocks noChangeShapeType="1"/>
            </p:cNvSpPr>
            <p:nvPr/>
          </p:nvSpPr>
          <p:spPr bwMode="auto">
            <a:xfrm>
              <a:off x="4132" y="1999"/>
              <a:ext cx="19" cy="38"/>
            </a:xfrm>
            <a:prstGeom prst="line">
              <a:avLst/>
            </a:prstGeom>
            <a:noFill/>
            <a:ln w="11113">
              <a:solidFill>
                <a:srgbClr val="FF0000"/>
              </a:solidFill>
              <a:round/>
              <a:headEnd/>
              <a:tailEnd/>
            </a:ln>
          </p:spPr>
          <p:txBody>
            <a:bodyPr/>
            <a:lstStyle/>
            <a:p>
              <a:endParaRPr lang="it-IT"/>
            </a:p>
          </p:txBody>
        </p:sp>
        <p:sp>
          <p:nvSpPr>
            <p:cNvPr id="107940" name="Line 1444"/>
            <p:cNvSpPr>
              <a:spLocks noChangeShapeType="1"/>
            </p:cNvSpPr>
            <p:nvPr/>
          </p:nvSpPr>
          <p:spPr bwMode="auto">
            <a:xfrm>
              <a:off x="4151" y="2037"/>
              <a:ext cx="18" cy="8"/>
            </a:xfrm>
            <a:prstGeom prst="line">
              <a:avLst/>
            </a:prstGeom>
            <a:noFill/>
            <a:ln w="11113">
              <a:solidFill>
                <a:srgbClr val="FF0000"/>
              </a:solidFill>
              <a:round/>
              <a:headEnd/>
              <a:tailEnd/>
            </a:ln>
          </p:spPr>
          <p:txBody>
            <a:bodyPr/>
            <a:lstStyle/>
            <a:p>
              <a:endParaRPr lang="it-IT"/>
            </a:p>
          </p:txBody>
        </p:sp>
        <p:sp>
          <p:nvSpPr>
            <p:cNvPr id="107941" name="Line 1445"/>
            <p:cNvSpPr>
              <a:spLocks noChangeShapeType="1"/>
            </p:cNvSpPr>
            <p:nvPr/>
          </p:nvSpPr>
          <p:spPr bwMode="auto">
            <a:xfrm>
              <a:off x="4169" y="2045"/>
              <a:ext cx="19" cy="53"/>
            </a:xfrm>
            <a:prstGeom prst="line">
              <a:avLst/>
            </a:prstGeom>
            <a:noFill/>
            <a:ln w="11113">
              <a:solidFill>
                <a:srgbClr val="FF0000"/>
              </a:solidFill>
              <a:round/>
              <a:headEnd/>
              <a:tailEnd/>
            </a:ln>
          </p:spPr>
          <p:txBody>
            <a:bodyPr/>
            <a:lstStyle/>
            <a:p>
              <a:endParaRPr lang="it-IT"/>
            </a:p>
          </p:txBody>
        </p:sp>
        <p:sp>
          <p:nvSpPr>
            <p:cNvPr id="107942" name="Line 1446"/>
            <p:cNvSpPr>
              <a:spLocks noChangeShapeType="1"/>
            </p:cNvSpPr>
            <p:nvPr/>
          </p:nvSpPr>
          <p:spPr bwMode="auto">
            <a:xfrm flipV="1">
              <a:off x="4188" y="2061"/>
              <a:ext cx="19" cy="37"/>
            </a:xfrm>
            <a:prstGeom prst="line">
              <a:avLst/>
            </a:prstGeom>
            <a:noFill/>
            <a:ln w="11113">
              <a:solidFill>
                <a:srgbClr val="FF0000"/>
              </a:solidFill>
              <a:round/>
              <a:headEnd/>
              <a:tailEnd/>
            </a:ln>
          </p:spPr>
          <p:txBody>
            <a:bodyPr/>
            <a:lstStyle/>
            <a:p>
              <a:endParaRPr lang="it-IT"/>
            </a:p>
          </p:txBody>
        </p:sp>
        <p:sp>
          <p:nvSpPr>
            <p:cNvPr id="107943" name="Line 1447"/>
            <p:cNvSpPr>
              <a:spLocks noChangeShapeType="1"/>
            </p:cNvSpPr>
            <p:nvPr/>
          </p:nvSpPr>
          <p:spPr bwMode="auto">
            <a:xfrm flipV="1">
              <a:off x="4207" y="2059"/>
              <a:ext cx="19" cy="2"/>
            </a:xfrm>
            <a:prstGeom prst="line">
              <a:avLst/>
            </a:prstGeom>
            <a:noFill/>
            <a:ln w="11113">
              <a:solidFill>
                <a:srgbClr val="FF0000"/>
              </a:solidFill>
              <a:round/>
              <a:headEnd/>
              <a:tailEnd/>
            </a:ln>
          </p:spPr>
          <p:txBody>
            <a:bodyPr/>
            <a:lstStyle/>
            <a:p>
              <a:endParaRPr lang="it-IT"/>
            </a:p>
          </p:txBody>
        </p:sp>
        <p:sp>
          <p:nvSpPr>
            <p:cNvPr id="107944" name="Line 1448"/>
            <p:cNvSpPr>
              <a:spLocks noChangeShapeType="1"/>
            </p:cNvSpPr>
            <p:nvPr/>
          </p:nvSpPr>
          <p:spPr bwMode="auto">
            <a:xfrm flipV="1">
              <a:off x="4226" y="2020"/>
              <a:ext cx="19" cy="39"/>
            </a:xfrm>
            <a:prstGeom prst="line">
              <a:avLst/>
            </a:prstGeom>
            <a:noFill/>
            <a:ln w="11113">
              <a:solidFill>
                <a:srgbClr val="FF0000"/>
              </a:solidFill>
              <a:round/>
              <a:headEnd/>
              <a:tailEnd/>
            </a:ln>
          </p:spPr>
          <p:txBody>
            <a:bodyPr/>
            <a:lstStyle/>
            <a:p>
              <a:endParaRPr lang="it-IT"/>
            </a:p>
          </p:txBody>
        </p:sp>
        <p:sp>
          <p:nvSpPr>
            <p:cNvPr id="107945" name="Line 1449"/>
            <p:cNvSpPr>
              <a:spLocks noChangeShapeType="1"/>
            </p:cNvSpPr>
            <p:nvPr/>
          </p:nvSpPr>
          <p:spPr bwMode="auto">
            <a:xfrm>
              <a:off x="4245" y="2020"/>
              <a:ext cx="18" cy="19"/>
            </a:xfrm>
            <a:prstGeom prst="line">
              <a:avLst/>
            </a:prstGeom>
            <a:noFill/>
            <a:ln w="11113">
              <a:solidFill>
                <a:srgbClr val="FF0000"/>
              </a:solidFill>
              <a:round/>
              <a:headEnd/>
              <a:tailEnd/>
            </a:ln>
          </p:spPr>
          <p:txBody>
            <a:bodyPr/>
            <a:lstStyle/>
            <a:p>
              <a:endParaRPr lang="it-IT"/>
            </a:p>
          </p:txBody>
        </p:sp>
        <p:sp>
          <p:nvSpPr>
            <p:cNvPr id="107946" name="Line 1450"/>
            <p:cNvSpPr>
              <a:spLocks noChangeShapeType="1"/>
            </p:cNvSpPr>
            <p:nvPr/>
          </p:nvSpPr>
          <p:spPr bwMode="auto">
            <a:xfrm flipV="1">
              <a:off x="4263" y="2020"/>
              <a:ext cx="20" cy="19"/>
            </a:xfrm>
            <a:prstGeom prst="line">
              <a:avLst/>
            </a:prstGeom>
            <a:noFill/>
            <a:ln w="11113">
              <a:solidFill>
                <a:srgbClr val="FF0000"/>
              </a:solidFill>
              <a:round/>
              <a:headEnd/>
              <a:tailEnd/>
            </a:ln>
          </p:spPr>
          <p:txBody>
            <a:bodyPr/>
            <a:lstStyle/>
            <a:p>
              <a:endParaRPr lang="it-IT"/>
            </a:p>
          </p:txBody>
        </p:sp>
        <p:sp>
          <p:nvSpPr>
            <p:cNvPr id="107947" name="Line 1451"/>
            <p:cNvSpPr>
              <a:spLocks noChangeShapeType="1"/>
            </p:cNvSpPr>
            <p:nvPr/>
          </p:nvSpPr>
          <p:spPr bwMode="auto">
            <a:xfrm>
              <a:off x="4283" y="2020"/>
              <a:ext cx="19" cy="25"/>
            </a:xfrm>
            <a:prstGeom prst="line">
              <a:avLst/>
            </a:prstGeom>
            <a:noFill/>
            <a:ln w="11113">
              <a:solidFill>
                <a:srgbClr val="FF0000"/>
              </a:solidFill>
              <a:round/>
              <a:headEnd/>
              <a:tailEnd/>
            </a:ln>
          </p:spPr>
          <p:txBody>
            <a:bodyPr/>
            <a:lstStyle/>
            <a:p>
              <a:endParaRPr lang="it-IT"/>
            </a:p>
          </p:txBody>
        </p:sp>
        <p:sp>
          <p:nvSpPr>
            <p:cNvPr id="107948" name="Line 1452"/>
            <p:cNvSpPr>
              <a:spLocks noChangeShapeType="1"/>
            </p:cNvSpPr>
            <p:nvPr/>
          </p:nvSpPr>
          <p:spPr bwMode="auto">
            <a:xfrm flipV="1">
              <a:off x="4302" y="2033"/>
              <a:ext cx="18" cy="12"/>
            </a:xfrm>
            <a:prstGeom prst="line">
              <a:avLst/>
            </a:prstGeom>
            <a:noFill/>
            <a:ln w="11113">
              <a:solidFill>
                <a:srgbClr val="FF0000"/>
              </a:solidFill>
              <a:round/>
              <a:headEnd/>
              <a:tailEnd/>
            </a:ln>
          </p:spPr>
          <p:txBody>
            <a:bodyPr/>
            <a:lstStyle/>
            <a:p>
              <a:endParaRPr lang="it-IT"/>
            </a:p>
          </p:txBody>
        </p:sp>
        <p:sp>
          <p:nvSpPr>
            <p:cNvPr id="107949" name="Line 1453"/>
            <p:cNvSpPr>
              <a:spLocks noChangeShapeType="1"/>
            </p:cNvSpPr>
            <p:nvPr/>
          </p:nvSpPr>
          <p:spPr bwMode="auto">
            <a:xfrm flipV="1">
              <a:off x="4320" y="2020"/>
              <a:ext cx="19" cy="13"/>
            </a:xfrm>
            <a:prstGeom prst="line">
              <a:avLst/>
            </a:prstGeom>
            <a:noFill/>
            <a:ln w="11113">
              <a:solidFill>
                <a:srgbClr val="FF0000"/>
              </a:solidFill>
              <a:round/>
              <a:headEnd/>
              <a:tailEnd/>
            </a:ln>
          </p:spPr>
          <p:txBody>
            <a:bodyPr/>
            <a:lstStyle/>
            <a:p>
              <a:endParaRPr lang="it-IT"/>
            </a:p>
          </p:txBody>
        </p:sp>
        <p:sp>
          <p:nvSpPr>
            <p:cNvPr id="107950" name="Line 1454"/>
            <p:cNvSpPr>
              <a:spLocks noChangeShapeType="1"/>
            </p:cNvSpPr>
            <p:nvPr/>
          </p:nvSpPr>
          <p:spPr bwMode="auto">
            <a:xfrm>
              <a:off x="4339" y="2020"/>
              <a:ext cx="19" cy="11"/>
            </a:xfrm>
            <a:prstGeom prst="line">
              <a:avLst/>
            </a:prstGeom>
            <a:noFill/>
            <a:ln w="11113">
              <a:solidFill>
                <a:srgbClr val="FF0000"/>
              </a:solidFill>
              <a:round/>
              <a:headEnd/>
              <a:tailEnd/>
            </a:ln>
          </p:spPr>
          <p:txBody>
            <a:bodyPr/>
            <a:lstStyle/>
            <a:p>
              <a:endParaRPr lang="it-IT"/>
            </a:p>
          </p:txBody>
        </p:sp>
        <p:sp>
          <p:nvSpPr>
            <p:cNvPr id="107951" name="Line 1455"/>
            <p:cNvSpPr>
              <a:spLocks noChangeShapeType="1"/>
            </p:cNvSpPr>
            <p:nvPr/>
          </p:nvSpPr>
          <p:spPr bwMode="auto">
            <a:xfrm flipV="1">
              <a:off x="4358" y="2001"/>
              <a:ext cx="19" cy="30"/>
            </a:xfrm>
            <a:prstGeom prst="line">
              <a:avLst/>
            </a:prstGeom>
            <a:noFill/>
            <a:ln w="11113">
              <a:solidFill>
                <a:srgbClr val="FF0000"/>
              </a:solidFill>
              <a:round/>
              <a:headEnd/>
              <a:tailEnd/>
            </a:ln>
          </p:spPr>
          <p:txBody>
            <a:bodyPr/>
            <a:lstStyle/>
            <a:p>
              <a:endParaRPr lang="it-IT"/>
            </a:p>
          </p:txBody>
        </p:sp>
        <p:sp>
          <p:nvSpPr>
            <p:cNvPr id="107952" name="Line 1456"/>
            <p:cNvSpPr>
              <a:spLocks noChangeShapeType="1"/>
            </p:cNvSpPr>
            <p:nvPr/>
          </p:nvSpPr>
          <p:spPr bwMode="auto">
            <a:xfrm flipV="1">
              <a:off x="4377" y="1967"/>
              <a:ext cx="19" cy="34"/>
            </a:xfrm>
            <a:prstGeom prst="line">
              <a:avLst/>
            </a:prstGeom>
            <a:noFill/>
            <a:ln w="11113">
              <a:solidFill>
                <a:srgbClr val="FF0000"/>
              </a:solidFill>
              <a:round/>
              <a:headEnd/>
              <a:tailEnd/>
            </a:ln>
          </p:spPr>
          <p:txBody>
            <a:bodyPr/>
            <a:lstStyle/>
            <a:p>
              <a:endParaRPr lang="it-IT"/>
            </a:p>
          </p:txBody>
        </p:sp>
        <p:sp>
          <p:nvSpPr>
            <p:cNvPr id="107953" name="Line 1457"/>
            <p:cNvSpPr>
              <a:spLocks noChangeShapeType="1"/>
            </p:cNvSpPr>
            <p:nvPr/>
          </p:nvSpPr>
          <p:spPr bwMode="auto">
            <a:xfrm flipV="1">
              <a:off x="4396" y="1813"/>
              <a:ext cx="19" cy="154"/>
            </a:xfrm>
            <a:prstGeom prst="line">
              <a:avLst/>
            </a:prstGeom>
            <a:noFill/>
            <a:ln w="11113">
              <a:solidFill>
                <a:srgbClr val="FF0000"/>
              </a:solidFill>
              <a:round/>
              <a:headEnd/>
              <a:tailEnd/>
            </a:ln>
          </p:spPr>
          <p:txBody>
            <a:bodyPr/>
            <a:lstStyle/>
            <a:p>
              <a:endParaRPr lang="it-IT"/>
            </a:p>
          </p:txBody>
        </p:sp>
        <p:sp>
          <p:nvSpPr>
            <p:cNvPr id="107954" name="Line 1458"/>
            <p:cNvSpPr>
              <a:spLocks noChangeShapeType="1"/>
            </p:cNvSpPr>
            <p:nvPr/>
          </p:nvSpPr>
          <p:spPr bwMode="auto">
            <a:xfrm flipV="1">
              <a:off x="4415" y="1604"/>
              <a:ext cx="19" cy="209"/>
            </a:xfrm>
            <a:prstGeom prst="line">
              <a:avLst/>
            </a:prstGeom>
            <a:noFill/>
            <a:ln w="11113">
              <a:solidFill>
                <a:srgbClr val="FF0000"/>
              </a:solidFill>
              <a:round/>
              <a:headEnd/>
              <a:tailEnd/>
            </a:ln>
          </p:spPr>
          <p:txBody>
            <a:bodyPr/>
            <a:lstStyle/>
            <a:p>
              <a:endParaRPr lang="it-IT"/>
            </a:p>
          </p:txBody>
        </p:sp>
        <p:sp>
          <p:nvSpPr>
            <p:cNvPr id="107955" name="Line 1459"/>
            <p:cNvSpPr>
              <a:spLocks noChangeShapeType="1"/>
            </p:cNvSpPr>
            <p:nvPr/>
          </p:nvSpPr>
          <p:spPr bwMode="auto">
            <a:xfrm flipV="1">
              <a:off x="4434" y="1599"/>
              <a:ext cx="19" cy="5"/>
            </a:xfrm>
            <a:prstGeom prst="line">
              <a:avLst/>
            </a:prstGeom>
            <a:noFill/>
            <a:ln w="11113">
              <a:solidFill>
                <a:srgbClr val="FF0000"/>
              </a:solidFill>
              <a:round/>
              <a:headEnd/>
              <a:tailEnd/>
            </a:ln>
          </p:spPr>
          <p:txBody>
            <a:bodyPr/>
            <a:lstStyle/>
            <a:p>
              <a:endParaRPr lang="it-IT"/>
            </a:p>
          </p:txBody>
        </p:sp>
        <p:sp>
          <p:nvSpPr>
            <p:cNvPr id="107956" name="Line 1460"/>
            <p:cNvSpPr>
              <a:spLocks noChangeShapeType="1"/>
            </p:cNvSpPr>
            <p:nvPr/>
          </p:nvSpPr>
          <p:spPr bwMode="auto">
            <a:xfrm flipV="1">
              <a:off x="4453" y="1552"/>
              <a:ext cx="18" cy="47"/>
            </a:xfrm>
            <a:prstGeom prst="line">
              <a:avLst/>
            </a:prstGeom>
            <a:noFill/>
            <a:ln w="11113">
              <a:solidFill>
                <a:srgbClr val="FF0000"/>
              </a:solidFill>
              <a:round/>
              <a:headEnd/>
              <a:tailEnd/>
            </a:ln>
          </p:spPr>
          <p:txBody>
            <a:bodyPr/>
            <a:lstStyle/>
            <a:p>
              <a:endParaRPr lang="it-IT"/>
            </a:p>
          </p:txBody>
        </p:sp>
        <p:sp>
          <p:nvSpPr>
            <p:cNvPr id="107957" name="Line 1461"/>
            <p:cNvSpPr>
              <a:spLocks noChangeShapeType="1"/>
            </p:cNvSpPr>
            <p:nvPr/>
          </p:nvSpPr>
          <p:spPr bwMode="auto">
            <a:xfrm flipV="1">
              <a:off x="4471" y="1505"/>
              <a:ext cx="20" cy="47"/>
            </a:xfrm>
            <a:prstGeom prst="line">
              <a:avLst/>
            </a:prstGeom>
            <a:noFill/>
            <a:ln w="11113">
              <a:solidFill>
                <a:srgbClr val="FF0000"/>
              </a:solidFill>
              <a:round/>
              <a:headEnd/>
              <a:tailEnd/>
            </a:ln>
          </p:spPr>
          <p:txBody>
            <a:bodyPr/>
            <a:lstStyle/>
            <a:p>
              <a:endParaRPr lang="it-IT"/>
            </a:p>
          </p:txBody>
        </p:sp>
        <p:sp>
          <p:nvSpPr>
            <p:cNvPr id="107958" name="Line 1462"/>
            <p:cNvSpPr>
              <a:spLocks noChangeShapeType="1"/>
            </p:cNvSpPr>
            <p:nvPr/>
          </p:nvSpPr>
          <p:spPr bwMode="auto">
            <a:xfrm flipV="1">
              <a:off x="4491" y="1435"/>
              <a:ext cx="18" cy="70"/>
            </a:xfrm>
            <a:prstGeom prst="line">
              <a:avLst/>
            </a:prstGeom>
            <a:noFill/>
            <a:ln w="11113">
              <a:solidFill>
                <a:srgbClr val="FF0000"/>
              </a:solidFill>
              <a:round/>
              <a:headEnd/>
              <a:tailEnd/>
            </a:ln>
          </p:spPr>
          <p:txBody>
            <a:bodyPr/>
            <a:lstStyle/>
            <a:p>
              <a:endParaRPr lang="it-IT"/>
            </a:p>
          </p:txBody>
        </p:sp>
        <p:sp>
          <p:nvSpPr>
            <p:cNvPr id="107959" name="Line 1463"/>
            <p:cNvSpPr>
              <a:spLocks noChangeShapeType="1"/>
            </p:cNvSpPr>
            <p:nvPr/>
          </p:nvSpPr>
          <p:spPr bwMode="auto">
            <a:xfrm flipV="1">
              <a:off x="4509" y="1359"/>
              <a:ext cx="19" cy="76"/>
            </a:xfrm>
            <a:prstGeom prst="line">
              <a:avLst/>
            </a:prstGeom>
            <a:noFill/>
            <a:ln w="11113">
              <a:solidFill>
                <a:srgbClr val="FF0000"/>
              </a:solidFill>
              <a:round/>
              <a:headEnd/>
              <a:tailEnd/>
            </a:ln>
          </p:spPr>
          <p:txBody>
            <a:bodyPr/>
            <a:lstStyle/>
            <a:p>
              <a:endParaRPr lang="it-IT"/>
            </a:p>
          </p:txBody>
        </p:sp>
        <p:sp>
          <p:nvSpPr>
            <p:cNvPr id="107960" name="Line 1464"/>
            <p:cNvSpPr>
              <a:spLocks noChangeShapeType="1"/>
            </p:cNvSpPr>
            <p:nvPr/>
          </p:nvSpPr>
          <p:spPr bwMode="auto">
            <a:xfrm>
              <a:off x="4528" y="1359"/>
              <a:ext cx="19" cy="24"/>
            </a:xfrm>
            <a:prstGeom prst="line">
              <a:avLst/>
            </a:prstGeom>
            <a:noFill/>
            <a:ln w="11113">
              <a:solidFill>
                <a:srgbClr val="FF0000"/>
              </a:solidFill>
              <a:round/>
              <a:headEnd/>
              <a:tailEnd/>
            </a:ln>
          </p:spPr>
          <p:txBody>
            <a:bodyPr/>
            <a:lstStyle/>
            <a:p>
              <a:endParaRPr lang="it-IT"/>
            </a:p>
          </p:txBody>
        </p:sp>
        <p:sp>
          <p:nvSpPr>
            <p:cNvPr id="107961" name="Line 1465"/>
            <p:cNvSpPr>
              <a:spLocks noChangeShapeType="1"/>
            </p:cNvSpPr>
            <p:nvPr/>
          </p:nvSpPr>
          <p:spPr bwMode="auto">
            <a:xfrm flipV="1">
              <a:off x="4547" y="1369"/>
              <a:ext cx="19" cy="14"/>
            </a:xfrm>
            <a:prstGeom prst="line">
              <a:avLst/>
            </a:prstGeom>
            <a:noFill/>
            <a:ln w="11113">
              <a:solidFill>
                <a:srgbClr val="FF0000"/>
              </a:solidFill>
              <a:round/>
              <a:headEnd/>
              <a:tailEnd/>
            </a:ln>
          </p:spPr>
          <p:txBody>
            <a:bodyPr/>
            <a:lstStyle/>
            <a:p>
              <a:endParaRPr lang="it-IT"/>
            </a:p>
          </p:txBody>
        </p:sp>
        <p:sp>
          <p:nvSpPr>
            <p:cNvPr id="107962" name="Line 1466"/>
            <p:cNvSpPr>
              <a:spLocks noChangeShapeType="1"/>
            </p:cNvSpPr>
            <p:nvPr/>
          </p:nvSpPr>
          <p:spPr bwMode="auto">
            <a:xfrm>
              <a:off x="4566" y="1369"/>
              <a:ext cx="19" cy="32"/>
            </a:xfrm>
            <a:prstGeom prst="line">
              <a:avLst/>
            </a:prstGeom>
            <a:noFill/>
            <a:ln w="11113">
              <a:solidFill>
                <a:srgbClr val="FF0000"/>
              </a:solidFill>
              <a:round/>
              <a:headEnd/>
              <a:tailEnd/>
            </a:ln>
          </p:spPr>
          <p:txBody>
            <a:bodyPr/>
            <a:lstStyle/>
            <a:p>
              <a:endParaRPr lang="it-IT"/>
            </a:p>
          </p:txBody>
        </p:sp>
        <p:sp>
          <p:nvSpPr>
            <p:cNvPr id="107963" name="Line 1467"/>
            <p:cNvSpPr>
              <a:spLocks noChangeShapeType="1"/>
            </p:cNvSpPr>
            <p:nvPr/>
          </p:nvSpPr>
          <p:spPr bwMode="auto">
            <a:xfrm flipV="1">
              <a:off x="4585" y="1309"/>
              <a:ext cx="19" cy="92"/>
            </a:xfrm>
            <a:prstGeom prst="line">
              <a:avLst/>
            </a:prstGeom>
            <a:noFill/>
            <a:ln w="11113">
              <a:solidFill>
                <a:srgbClr val="FF0000"/>
              </a:solidFill>
              <a:round/>
              <a:headEnd/>
              <a:tailEnd/>
            </a:ln>
          </p:spPr>
          <p:txBody>
            <a:bodyPr/>
            <a:lstStyle/>
            <a:p>
              <a:endParaRPr lang="it-IT"/>
            </a:p>
          </p:txBody>
        </p:sp>
        <p:sp>
          <p:nvSpPr>
            <p:cNvPr id="107964" name="Line 1468"/>
            <p:cNvSpPr>
              <a:spLocks noChangeShapeType="1"/>
            </p:cNvSpPr>
            <p:nvPr/>
          </p:nvSpPr>
          <p:spPr bwMode="auto">
            <a:xfrm flipV="1">
              <a:off x="4604" y="1238"/>
              <a:ext cx="18" cy="71"/>
            </a:xfrm>
            <a:prstGeom prst="line">
              <a:avLst/>
            </a:prstGeom>
            <a:noFill/>
            <a:ln w="11113">
              <a:solidFill>
                <a:srgbClr val="FF0000"/>
              </a:solidFill>
              <a:round/>
              <a:headEnd/>
              <a:tailEnd/>
            </a:ln>
          </p:spPr>
          <p:txBody>
            <a:bodyPr/>
            <a:lstStyle/>
            <a:p>
              <a:endParaRPr lang="it-IT"/>
            </a:p>
          </p:txBody>
        </p:sp>
        <p:sp>
          <p:nvSpPr>
            <p:cNvPr id="107965" name="Line 1469"/>
            <p:cNvSpPr>
              <a:spLocks noChangeShapeType="1"/>
            </p:cNvSpPr>
            <p:nvPr/>
          </p:nvSpPr>
          <p:spPr bwMode="auto">
            <a:xfrm flipV="1">
              <a:off x="4622" y="1184"/>
              <a:ext cx="20" cy="54"/>
            </a:xfrm>
            <a:prstGeom prst="line">
              <a:avLst/>
            </a:prstGeom>
            <a:noFill/>
            <a:ln w="11113">
              <a:solidFill>
                <a:srgbClr val="FF0000"/>
              </a:solidFill>
              <a:round/>
              <a:headEnd/>
              <a:tailEnd/>
            </a:ln>
          </p:spPr>
          <p:txBody>
            <a:bodyPr/>
            <a:lstStyle/>
            <a:p>
              <a:endParaRPr lang="it-IT"/>
            </a:p>
          </p:txBody>
        </p:sp>
        <p:sp>
          <p:nvSpPr>
            <p:cNvPr id="107966" name="Line 1470"/>
            <p:cNvSpPr>
              <a:spLocks noChangeShapeType="1"/>
            </p:cNvSpPr>
            <p:nvPr/>
          </p:nvSpPr>
          <p:spPr bwMode="auto">
            <a:xfrm>
              <a:off x="4642" y="1184"/>
              <a:ext cx="19" cy="14"/>
            </a:xfrm>
            <a:prstGeom prst="line">
              <a:avLst/>
            </a:prstGeom>
            <a:noFill/>
            <a:ln w="11113">
              <a:solidFill>
                <a:srgbClr val="FF0000"/>
              </a:solidFill>
              <a:round/>
              <a:headEnd/>
              <a:tailEnd/>
            </a:ln>
          </p:spPr>
          <p:txBody>
            <a:bodyPr/>
            <a:lstStyle/>
            <a:p>
              <a:endParaRPr lang="it-IT"/>
            </a:p>
          </p:txBody>
        </p:sp>
        <p:sp>
          <p:nvSpPr>
            <p:cNvPr id="107967" name="Line 1471"/>
            <p:cNvSpPr>
              <a:spLocks noChangeShapeType="1"/>
            </p:cNvSpPr>
            <p:nvPr/>
          </p:nvSpPr>
          <p:spPr bwMode="auto">
            <a:xfrm>
              <a:off x="4661" y="1198"/>
              <a:ext cx="18" cy="20"/>
            </a:xfrm>
            <a:prstGeom prst="line">
              <a:avLst/>
            </a:prstGeom>
            <a:noFill/>
            <a:ln w="11113">
              <a:solidFill>
                <a:srgbClr val="FF0000"/>
              </a:solidFill>
              <a:round/>
              <a:headEnd/>
              <a:tailEnd/>
            </a:ln>
          </p:spPr>
          <p:txBody>
            <a:bodyPr/>
            <a:lstStyle/>
            <a:p>
              <a:endParaRPr lang="it-IT"/>
            </a:p>
          </p:txBody>
        </p:sp>
        <p:sp>
          <p:nvSpPr>
            <p:cNvPr id="107968" name="Line 1472"/>
            <p:cNvSpPr>
              <a:spLocks noChangeShapeType="1"/>
            </p:cNvSpPr>
            <p:nvPr/>
          </p:nvSpPr>
          <p:spPr bwMode="auto">
            <a:xfrm flipV="1">
              <a:off x="4679" y="1001"/>
              <a:ext cx="19" cy="217"/>
            </a:xfrm>
            <a:prstGeom prst="line">
              <a:avLst/>
            </a:prstGeom>
            <a:noFill/>
            <a:ln w="11113">
              <a:solidFill>
                <a:srgbClr val="FF0000"/>
              </a:solidFill>
              <a:round/>
              <a:headEnd/>
              <a:tailEnd/>
            </a:ln>
          </p:spPr>
          <p:txBody>
            <a:bodyPr/>
            <a:lstStyle/>
            <a:p>
              <a:endParaRPr lang="it-IT"/>
            </a:p>
          </p:txBody>
        </p:sp>
        <p:sp>
          <p:nvSpPr>
            <p:cNvPr id="107969" name="Line 1473"/>
            <p:cNvSpPr>
              <a:spLocks noChangeShapeType="1"/>
            </p:cNvSpPr>
            <p:nvPr/>
          </p:nvSpPr>
          <p:spPr bwMode="auto">
            <a:xfrm flipV="1">
              <a:off x="4698" y="953"/>
              <a:ext cx="19" cy="48"/>
            </a:xfrm>
            <a:prstGeom prst="line">
              <a:avLst/>
            </a:prstGeom>
            <a:noFill/>
            <a:ln w="11113">
              <a:solidFill>
                <a:srgbClr val="FF0000"/>
              </a:solidFill>
              <a:round/>
              <a:headEnd/>
              <a:tailEnd/>
            </a:ln>
          </p:spPr>
          <p:txBody>
            <a:bodyPr/>
            <a:lstStyle/>
            <a:p>
              <a:endParaRPr lang="it-IT"/>
            </a:p>
          </p:txBody>
        </p:sp>
        <p:sp>
          <p:nvSpPr>
            <p:cNvPr id="107970" name="Line 1474"/>
            <p:cNvSpPr>
              <a:spLocks noChangeShapeType="1"/>
            </p:cNvSpPr>
            <p:nvPr/>
          </p:nvSpPr>
          <p:spPr bwMode="auto">
            <a:xfrm>
              <a:off x="4717" y="953"/>
              <a:ext cx="19" cy="2"/>
            </a:xfrm>
            <a:prstGeom prst="line">
              <a:avLst/>
            </a:prstGeom>
            <a:noFill/>
            <a:ln w="11113">
              <a:solidFill>
                <a:srgbClr val="FF0000"/>
              </a:solidFill>
              <a:round/>
              <a:headEnd/>
              <a:tailEnd/>
            </a:ln>
          </p:spPr>
          <p:txBody>
            <a:bodyPr/>
            <a:lstStyle/>
            <a:p>
              <a:endParaRPr lang="it-IT"/>
            </a:p>
          </p:txBody>
        </p:sp>
        <p:sp>
          <p:nvSpPr>
            <p:cNvPr id="107971" name="Line 1475"/>
            <p:cNvSpPr>
              <a:spLocks noChangeShapeType="1"/>
            </p:cNvSpPr>
            <p:nvPr/>
          </p:nvSpPr>
          <p:spPr bwMode="auto">
            <a:xfrm flipV="1">
              <a:off x="4736" y="922"/>
              <a:ext cx="19" cy="33"/>
            </a:xfrm>
            <a:prstGeom prst="line">
              <a:avLst/>
            </a:prstGeom>
            <a:noFill/>
            <a:ln w="11113">
              <a:solidFill>
                <a:srgbClr val="FF0000"/>
              </a:solidFill>
              <a:round/>
              <a:headEnd/>
              <a:tailEnd/>
            </a:ln>
          </p:spPr>
          <p:txBody>
            <a:bodyPr/>
            <a:lstStyle/>
            <a:p>
              <a:endParaRPr lang="it-IT"/>
            </a:p>
          </p:txBody>
        </p:sp>
        <p:sp>
          <p:nvSpPr>
            <p:cNvPr id="107972" name="Line 1476"/>
            <p:cNvSpPr>
              <a:spLocks noChangeShapeType="1"/>
            </p:cNvSpPr>
            <p:nvPr/>
          </p:nvSpPr>
          <p:spPr bwMode="auto">
            <a:xfrm>
              <a:off x="4755" y="922"/>
              <a:ext cx="18" cy="15"/>
            </a:xfrm>
            <a:prstGeom prst="line">
              <a:avLst/>
            </a:prstGeom>
            <a:noFill/>
            <a:ln w="11113">
              <a:solidFill>
                <a:srgbClr val="FF0000"/>
              </a:solidFill>
              <a:round/>
              <a:headEnd/>
              <a:tailEnd/>
            </a:ln>
          </p:spPr>
          <p:txBody>
            <a:bodyPr/>
            <a:lstStyle/>
            <a:p>
              <a:endParaRPr lang="it-IT"/>
            </a:p>
          </p:txBody>
        </p:sp>
        <p:sp>
          <p:nvSpPr>
            <p:cNvPr id="107973" name="Line 1477"/>
            <p:cNvSpPr>
              <a:spLocks noChangeShapeType="1"/>
            </p:cNvSpPr>
            <p:nvPr/>
          </p:nvSpPr>
          <p:spPr bwMode="auto">
            <a:xfrm>
              <a:off x="4773" y="937"/>
              <a:ext cx="20" cy="38"/>
            </a:xfrm>
            <a:prstGeom prst="line">
              <a:avLst/>
            </a:prstGeom>
            <a:noFill/>
            <a:ln w="11113">
              <a:solidFill>
                <a:srgbClr val="FF0000"/>
              </a:solidFill>
              <a:round/>
              <a:headEnd/>
              <a:tailEnd/>
            </a:ln>
          </p:spPr>
          <p:txBody>
            <a:bodyPr/>
            <a:lstStyle/>
            <a:p>
              <a:endParaRPr lang="it-IT"/>
            </a:p>
          </p:txBody>
        </p:sp>
        <p:sp>
          <p:nvSpPr>
            <p:cNvPr id="107974" name="Line 1478"/>
            <p:cNvSpPr>
              <a:spLocks noChangeShapeType="1"/>
            </p:cNvSpPr>
            <p:nvPr/>
          </p:nvSpPr>
          <p:spPr bwMode="auto">
            <a:xfrm flipV="1">
              <a:off x="4793" y="786"/>
              <a:ext cx="19" cy="189"/>
            </a:xfrm>
            <a:prstGeom prst="line">
              <a:avLst/>
            </a:prstGeom>
            <a:noFill/>
            <a:ln w="11113">
              <a:solidFill>
                <a:srgbClr val="FF0000"/>
              </a:solidFill>
              <a:round/>
              <a:headEnd/>
              <a:tailEnd/>
            </a:ln>
          </p:spPr>
          <p:txBody>
            <a:bodyPr/>
            <a:lstStyle/>
            <a:p>
              <a:endParaRPr lang="it-IT"/>
            </a:p>
          </p:txBody>
        </p:sp>
        <p:sp>
          <p:nvSpPr>
            <p:cNvPr id="107975" name="Line 1479"/>
            <p:cNvSpPr>
              <a:spLocks noChangeShapeType="1"/>
            </p:cNvSpPr>
            <p:nvPr/>
          </p:nvSpPr>
          <p:spPr bwMode="auto">
            <a:xfrm>
              <a:off x="4812" y="786"/>
              <a:ext cx="18" cy="1"/>
            </a:xfrm>
            <a:prstGeom prst="line">
              <a:avLst/>
            </a:prstGeom>
            <a:noFill/>
            <a:ln w="11113">
              <a:solidFill>
                <a:srgbClr val="FF0000"/>
              </a:solidFill>
              <a:round/>
              <a:headEnd/>
              <a:tailEnd/>
            </a:ln>
          </p:spPr>
          <p:txBody>
            <a:bodyPr/>
            <a:lstStyle/>
            <a:p>
              <a:endParaRPr lang="it-IT"/>
            </a:p>
          </p:txBody>
        </p:sp>
        <p:sp>
          <p:nvSpPr>
            <p:cNvPr id="107976" name="Line 1480"/>
            <p:cNvSpPr>
              <a:spLocks noChangeShapeType="1"/>
            </p:cNvSpPr>
            <p:nvPr/>
          </p:nvSpPr>
          <p:spPr bwMode="auto">
            <a:xfrm flipV="1">
              <a:off x="4830" y="780"/>
              <a:ext cx="19" cy="6"/>
            </a:xfrm>
            <a:prstGeom prst="line">
              <a:avLst/>
            </a:prstGeom>
            <a:noFill/>
            <a:ln w="11113">
              <a:solidFill>
                <a:srgbClr val="FF0000"/>
              </a:solidFill>
              <a:round/>
              <a:headEnd/>
              <a:tailEnd/>
            </a:ln>
          </p:spPr>
          <p:txBody>
            <a:bodyPr/>
            <a:lstStyle/>
            <a:p>
              <a:endParaRPr lang="it-IT"/>
            </a:p>
          </p:txBody>
        </p:sp>
        <p:sp>
          <p:nvSpPr>
            <p:cNvPr id="107977" name="Line 1481"/>
            <p:cNvSpPr>
              <a:spLocks noChangeShapeType="1"/>
            </p:cNvSpPr>
            <p:nvPr/>
          </p:nvSpPr>
          <p:spPr bwMode="auto">
            <a:xfrm>
              <a:off x="4849" y="780"/>
              <a:ext cx="19" cy="14"/>
            </a:xfrm>
            <a:prstGeom prst="line">
              <a:avLst/>
            </a:prstGeom>
            <a:noFill/>
            <a:ln w="11113">
              <a:solidFill>
                <a:srgbClr val="FF0000"/>
              </a:solidFill>
              <a:round/>
              <a:headEnd/>
              <a:tailEnd/>
            </a:ln>
          </p:spPr>
          <p:txBody>
            <a:bodyPr/>
            <a:lstStyle/>
            <a:p>
              <a:endParaRPr lang="it-IT"/>
            </a:p>
          </p:txBody>
        </p:sp>
        <p:sp>
          <p:nvSpPr>
            <p:cNvPr id="107978" name="Line 1482"/>
            <p:cNvSpPr>
              <a:spLocks noChangeShapeType="1"/>
            </p:cNvSpPr>
            <p:nvPr/>
          </p:nvSpPr>
          <p:spPr bwMode="auto">
            <a:xfrm>
              <a:off x="4868" y="794"/>
              <a:ext cx="19" cy="12"/>
            </a:xfrm>
            <a:prstGeom prst="line">
              <a:avLst/>
            </a:prstGeom>
            <a:noFill/>
            <a:ln w="11113">
              <a:solidFill>
                <a:srgbClr val="FF0000"/>
              </a:solidFill>
              <a:round/>
              <a:headEnd/>
              <a:tailEnd/>
            </a:ln>
          </p:spPr>
          <p:txBody>
            <a:bodyPr/>
            <a:lstStyle/>
            <a:p>
              <a:endParaRPr lang="it-IT"/>
            </a:p>
          </p:txBody>
        </p:sp>
        <p:sp>
          <p:nvSpPr>
            <p:cNvPr id="107979" name="Line 1483"/>
            <p:cNvSpPr>
              <a:spLocks noChangeShapeType="1"/>
            </p:cNvSpPr>
            <p:nvPr/>
          </p:nvSpPr>
          <p:spPr bwMode="auto">
            <a:xfrm flipV="1">
              <a:off x="4887" y="765"/>
              <a:ext cx="19" cy="41"/>
            </a:xfrm>
            <a:prstGeom prst="line">
              <a:avLst/>
            </a:prstGeom>
            <a:noFill/>
            <a:ln w="11113">
              <a:solidFill>
                <a:srgbClr val="FF0000"/>
              </a:solidFill>
              <a:round/>
              <a:headEnd/>
              <a:tailEnd/>
            </a:ln>
          </p:spPr>
          <p:txBody>
            <a:bodyPr/>
            <a:lstStyle/>
            <a:p>
              <a:endParaRPr lang="it-IT"/>
            </a:p>
          </p:txBody>
        </p:sp>
        <p:sp>
          <p:nvSpPr>
            <p:cNvPr id="107980" name="Line 1484"/>
            <p:cNvSpPr>
              <a:spLocks noChangeShapeType="1"/>
            </p:cNvSpPr>
            <p:nvPr/>
          </p:nvSpPr>
          <p:spPr bwMode="auto">
            <a:xfrm>
              <a:off x="4906" y="765"/>
              <a:ext cx="18" cy="89"/>
            </a:xfrm>
            <a:prstGeom prst="line">
              <a:avLst/>
            </a:prstGeom>
            <a:noFill/>
            <a:ln w="11113">
              <a:solidFill>
                <a:srgbClr val="FF0000"/>
              </a:solidFill>
              <a:round/>
              <a:headEnd/>
              <a:tailEnd/>
            </a:ln>
          </p:spPr>
          <p:txBody>
            <a:bodyPr/>
            <a:lstStyle/>
            <a:p>
              <a:endParaRPr lang="it-IT"/>
            </a:p>
          </p:txBody>
        </p:sp>
        <p:sp>
          <p:nvSpPr>
            <p:cNvPr id="107981" name="Line 1485"/>
            <p:cNvSpPr>
              <a:spLocks noChangeShapeType="1"/>
            </p:cNvSpPr>
            <p:nvPr/>
          </p:nvSpPr>
          <p:spPr bwMode="auto">
            <a:xfrm flipV="1">
              <a:off x="4924" y="848"/>
              <a:ext cx="20" cy="6"/>
            </a:xfrm>
            <a:prstGeom prst="line">
              <a:avLst/>
            </a:prstGeom>
            <a:noFill/>
            <a:ln w="11113">
              <a:solidFill>
                <a:srgbClr val="FF0000"/>
              </a:solidFill>
              <a:round/>
              <a:headEnd/>
              <a:tailEnd/>
            </a:ln>
          </p:spPr>
          <p:txBody>
            <a:bodyPr/>
            <a:lstStyle/>
            <a:p>
              <a:endParaRPr lang="it-IT"/>
            </a:p>
          </p:txBody>
        </p:sp>
        <p:sp>
          <p:nvSpPr>
            <p:cNvPr id="107982" name="Line 1486"/>
            <p:cNvSpPr>
              <a:spLocks noChangeShapeType="1"/>
            </p:cNvSpPr>
            <p:nvPr/>
          </p:nvSpPr>
          <p:spPr bwMode="auto">
            <a:xfrm flipV="1">
              <a:off x="4944" y="830"/>
              <a:ext cx="19" cy="18"/>
            </a:xfrm>
            <a:prstGeom prst="line">
              <a:avLst/>
            </a:prstGeom>
            <a:noFill/>
            <a:ln w="11113">
              <a:solidFill>
                <a:srgbClr val="FF0000"/>
              </a:solidFill>
              <a:round/>
              <a:headEnd/>
              <a:tailEnd/>
            </a:ln>
          </p:spPr>
          <p:txBody>
            <a:bodyPr/>
            <a:lstStyle/>
            <a:p>
              <a:endParaRPr lang="it-IT"/>
            </a:p>
          </p:txBody>
        </p:sp>
        <p:sp>
          <p:nvSpPr>
            <p:cNvPr id="107983" name="Line 1487"/>
            <p:cNvSpPr>
              <a:spLocks noChangeShapeType="1"/>
            </p:cNvSpPr>
            <p:nvPr/>
          </p:nvSpPr>
          <p:spPr bwMode="auto">
            <a:xfrm>
              <a:off x="4963" y="830"/>
              <a:ext cx="18" cy="72"/>
            </a:xfrm>
            <a:prstGeom prst="line">
              <a:avLst/>
            </a:prstGeom>
            <a:noFill/>
            <a:ln w="11113">
              <a:solidFill>
                <a:srgbClr val="FF0000"/>
              </a:solidFill>
              <a:round/>
              <a:headEnd/>
              <a:tailEnd/>
            </a:ln>
          </p:spPr>
          <p:txBody>
            <a:bodyPr/>
            <a:lstStyle/>
            <a:p>
              <a:endParaRPr lang="it-IT"/>
            </a:p>
          </p:txBody>
        </p:sp>
        <p:sp>
          <p:nvSpPr>
            <p:cNvPr id="107984" name="Line 1488"/>
            <p:cNvSpPr>
              <a:spLocks noChangeShapeType="1"/>
            </p:cNvSpPr>
            <p:nvPr/>
          </p:nvSpPr>
          <p:spPr bwMode="auto">
            <a:xfrm>
              <a:off x="4981" y="902"/>
              <a:ext cx="19" cy="12"/>
            </a:xfrm>
            <a:prstGeom prst="line">
              <a:avLst/>
            </a:prstGeom>
            <a:noFill/>
            <a:ln w="11113">
              <a:solidFill>
                <a:srgbClr val="FF0000"/>
              </a:solidFill>
              <a:round/>
              <a:headEnd/>
              <a:tailEnd/>
            </a:ln>
          </p:spPr>
          <p:txBody>
            <a:bodyPr/>
            <a:lstStyle/>
            <a:p>
              <a:endParaRPr lang="it-IT"/>
            </a:p>
          </p:txBody>
        </p:sp>
        <p:sp>
          <p:nvSpPr>
            <p:cNvPr id="107985" name="Line 1489"/>
            <p:cNvSpPr>
              <a:spLocks noChangeShapeType="1"/>
            </p:cNvSpPr>
            <p:nvPr/>
          </p:nvSpPr>
          <p:spPr bwMode="auto">
            <a:xfrm flipV="1">
              <a:off x="5000" y="906"/>
              <a:ext cx="20" cy="8"/>
            </a:xfrm>
            <a:prstGeom prst="line">
              <a:avLst/>
            </a:prstGeom>
            <a:noFill/>
            <a:ln w="11113">
              <a:solidFill>
                <a:srgbClr val="FF0000"/>
              </a:solidFill>
              <a:round/>
              <a:headEnd/>
              <a:tailEnd/>
            </a:ln>
          </p:spPr>
          <p:txBody>
            <a:bodyPr/>
            <a:lstStyle/>
            <a:p>
              <a:endParaRPr lang="it-IT"/>
            </a:p>
          </p:txBody>
        </p:sp>
        <p:sp>
          <p:nvSpPr>
            <p:cNvPr id="107986" name="Line 1490"/>
            <p:cNvSpPr>
              <a:spLocks noChangeShapeType="1"/>
            </p:cNvSpPr>
            <p:nvPr/>
          </p:nvSpPr>
          <p:spPr bwMode="auto">
            <a:xfrm>
              <a:off x="5020" y="906"/>
              <a:ext cx="20" cy="37"/>
            </a:xfrm>
            <a:prstGeom prst="line">
              <a:avLst/>
            </a:prstGeom>
            <a:noFill/>
            <a:ln w="11113">
              <a:solidFill>
                <a:srgbClr val="FF0000"/>
              </a:solidFill>
              <a:round/>
              <a:headEnd/>
              <a:tailEnd/>
            </a:ln>
          </p:spPr>
          <p:txBody>
            <a:bodyPr/>
            <a:lstStyle/>
            <a:p>
              <a:endParaRPr lang="it-IT"/>
            </a:p>
          </p:txBody>
        </p:sp>
        <p:sp>
          <p:nvSpPr>
            <p:cNvPr id="107987" name="Line 1491"/>
            <p:cNvSpPr>
              <a:spLocks noChangeShapeType="1"/>
            </p:cNvSpPr>
            <p:nvPr/>
          </p:nvSpPr>
          <p:spPr bwMode="auto">
            <a:xfrm>
              <a:off x="5040" y="943"/>
              <a:ext cx="19" cy="13"/>
            </a:xfrm>
            <a:prstGeom prst="line">
              <a:avLst/>
            </a:prstGeom>
            <a:noFill/>
            <a:ln w="11113">
              <a:solidFill>
                <a:srgbClr val="FF0000"/>
              </a:solidFill>
              <a:round/>
              <a:headEnd/>
              <a:tailEnd/>
            </a:ln>
          </p:spPr>
          <p:txBody>
            <a:bodyPr/>
            <a:lstStyle/>
            <a:p>
              <a:endParaRPr lang="it-IT"/>
            </a:p>
          </p:txBody>
        </p:sp>
        <p:sp>
          <p:nvSpPr>
            <p:cNvPr id="107988" name="Line 1492"/>
            <p:cNvSpPr>
              <a:spLocks noChangeShapeType="1"/>
            </p:cNvSpPr>
            <p:nvPr/>
          </p:nvSpPr>
          <p:spPr bwMode="auto">
            <a:xfrm flipV="1">
              <a:off x="5059" y="890"/>
              <a:ext cx="18" cy="66"/>
            </a:xfrm>
            <a:prstGeom prst="line">
              <a:avLst/>
            </a:prstGeom>
            <a:noFill/>
            <a:ln w="11113">
              <a:solidFill>
                <a:srgbClr val="FF0000"/>
              </a:solidFill>
              <a:round/>
              <a:headEnd/>
              <a:tailEnd/>
            </a:ln>
          </p:spPr>
          <p:txBody>
            <a:bodyPr/>
            <a:lstStyle/>
            <a:p>
              <a:endParaRPr lang="it-IT"/>
            </a:p>
          </p:txBody>
        </p:sp>
        <p:sp>
          <p:nvSpPr>
            <p:cNvPr id="107989" name="Line 1493"/>
            <p:cNvSpPr>
              <a:spLocks noChangeShapeType="1"/>
            </p:cNvSpPr>
            <p:nvPr/>
          </p:nvSpPr>
          <p:spPr bwMode="auto">
            <a:xfrm>
              <a:off x="5077" y="890"/>
              <a:ext cx="19" cy="53"/>
            </a:xfrm>
            <a:prstGeom prst="line">
              <a:avLst/>
            </a:prstGeom>
            <a:noFill/>
            <a:ln w="11113">
              <a:solidFill>
                <a:srgbClr val="FF0000"/>
              </a:solidFill>
              <a:round/>
              <a:headEnd/>
              <a:tailEnd/>
            </a:ln>
          </p:spPr>
          <p:txBody>
            <a:bodyPr/>
            <a:lstStyle/>
            <a:p>
              <a:endParaRPr lang="it-IT"/>
            </a:p>
          </p:txBody>
        </p:sp>
        <p:sp>
          <p:nvSpPr>
            <p:cNvPr id="107990" name="Line 1494"/>
            <p:cNvSpPr>
              <a:spLocks noChangeShapeType="1"/>
            </p:cNvSpPr>
            <p:nvPr/>
          </p:nvSpPr>
          <p:spPr bwMode="auto">
            <a:xfrm>
              <a:off x="5096" y="943"/>
              <a:ext cx="19" cy="56"/>
            </a:xfrm>
            <a:prstGeom prst="line">
              <a:avLst/>
            </a:prstGeom>
            <a:noFill/>
            <a:ln w="11113">
              <a:solidFill>
                <a:srgbClr val="FF0000"/>
              </a:solidFill>
              <a:round/>
              <a:headEnd/>
              <a:tailEnd/>
            </a:ln>
          </p:spPr>
          <p:txBody>
            <a:bodyPr/>
            <a:lstStyle/>
            <a:p>
              <a:endParaRPr lang="it-IT"/>
            </a:p>
          </p:txBody>
        </p:sp>
        <p:sp>
          <p:nvSpPr>
            <p:cNvPr id="107991" name="Line 1495"/>
            <p:cNvSpPr>
              <a:spLocks noChangeShapeType="1"/>
            </p:cNvSpPr>
            <p:nvPr/>
          </p:nvSpPr>
          <p:spPr bwMode="auto">
            <a:xfrm flipV="1">
              <a:off x="5115" y="951"/>
              <a:ext cx="19" cy="48"/>
            </a:xfrm>
            <a:prstGeom prst="line">
              <a:avLst/>
            </a:prstGeom>
            <a:noFill/>
            <a:ln w="11113">
              <a:solidFill>
                <a:srgbClr val="FF0000"/>
              </a:solidFill>
              <a:round/>
              <a:headEnd/>
              <a:tailEnd/>
            </a:ln>
          </p:spPr>
          <p:txBody>
            <a:bodyPr/>
            <a:lstStyle/>
            <a:p>
              <a:endParaRPr lang="it-IT"/>
            </a:p>
          </p:txBody>
        </p:sp>
        <p:sp>
          <p:nvSpPr>
            <p:cNvPr id="107992" name="Line 1496"/>
            <p:cNvSpPr>
              <a:spLocks noChangeShapeType="1"/>
            </p:cNvSpPr>
            <p:nvPr/>
          </p:nvSpPr>
          <p:spPr bwMode="auto">
            <a:xfrm>
              <a:off x="5134" y="951"/>
              <a:ext cx="19" cy="46"/>
            </a:xfrm>
            <a:prstGeom prst="line">
              <a:avLst/>
            </a:prstGeom>
            <a:noFill/>
            <a:ln w="11113">
              <a:solidFill>
                <a:srgbClr val="FF0000"/>
              </a:solidFill>
              <a:round/>
              <a:headEnd/>
              <a:tailEnd/>
            </a:ln>
          </p:spPr>
          <p:txBody>
            <a:bodyPr/>
            <a:lstStyle/>
            <a:p>
              <a:endParaRPr lang="it-IT"/>
            </a:p>
          </p:txBody>
        </p:sp>
        <p:sp>
          <p:nvSpPr>
            <p:cNvPr id="107993" name="Line 1497"/>
            <p:cNvSpPr>
              <a:spLocks noChangeShapeType="1"/>
            </p:cNvSpPr>
            <p:nvPr/>
          </p:nvSpPr>
          <p:spPr bwMode="auto">
            <a:xfrm flipV="1">
              <a:off x="5153" y="979"/>
              <a:ext cx="19" cy="18"/>
            </a:xfrm>
            <a:prstGeom prst="line">
              <a:avLst/>
            </a:prstGeom>
            <a:noFill/>
            <a:ln w="11113">
              <a:solidFill>
                <a:srgbClr val="FF0000"/>
              </a:solidFill>
              <a:round/>
              <a:headEnd/>
              <a:tailEnd/>
            </a:ln>
          </p:spPr>
          <p:txBody>
            <a:bodyPr/>
            <a:lstStyle/>
            <a:p>
              <a:endParaRPr lang="it-IT"/>
            </a:p>
          </p:txBody>
        </p:sp>
        <p:sp>
          <p:nvSpPr>
            <p:cNvPr id="107994" name="Line 1498"/>
            <p:cNvSpPr>
              <a:spLocks noChangeShapeType="1"/>
            </p:cNvSpPr>
            <p:nvPr/>
          </p:nvSpPr>
          <p:spPr bwMode="auto">
            <a:xfrm flipV="1">
              <a:off x="5172" y="948"/>
              <a:ext cx="19" cy="31"/>
            </a:xfrm>
            <a:prstGeom prst="line">
              <a:avLst/>
            </a:prstGeom>
            <a:noFill/>
            <a:ln w="11113">
              <a:solidFill>
                <a:srgbClr val="FF0000"/>
              </a:solidFill>
              <a:round/>
              <a:headEnd/>
              <a:tailEnd/>
            </a:ln>
          </p:spPr>
          <p:txBody>
            <a:bodyPr/>
            <a:lstStyle/>
            <a:p>
              <a:endParaRPr lang="it-IT"/>
            </a:p>
          </p:txBody>
        </p:sp>
        <p:sp>
          <p:nvSpPr>
            <p:cNvPr id="107995" name="Line 1499"/>
            <p:cNvSpPr>
              <a:spLocks noChangeShapeType="1"/>
            </p:cNvSpPr>
            <p:nvPr/>
          </p:nvSpPr>
          <p:spPr bwMode="auto">
            <a:xfrm flipV="1">
              <a:off x="5191" y="945"/>
              <a:ext cx="19" cy="3"/>
            </a:xfrm>
            <a:prstGeom prst="line">
              <a:avLst/>
            </a:prstGeom>
            <a:noFill/>
            <a:ln w="11113">
              <a:solidFill>
                <a:srgbClr val="FF0000"/>
              </a:solidFill>
              <a:round/>
              <a:headEnd/>
              <a:tailEnd/>
            </a:ln>
          </p:spPr>
          <p:txBody>
            <a:bodyPr/>
            <a:lstStyle/>
            <a:p>
              <a:endParaRPr lang="it-IT"/>
            </a:p>
          </p:txBody>
        </p:sp>
        <p:sp>
          <p:nvSpPr>
            <p:cNvPr id="107996" name="Line 1500"/>
            <p:cNvSpPr>
              <a:spLocks noChangeShapeType="1"/>
            </p:cNvSpPr>
            <p:nvPr/>
          </p:nvSpPr>
          <p:spPr bwMode="auto">
            <a:xfrm flipV="1">
              <a:off x="5210" y="904"/>
              <a:ext cx="18" cy="41"/>
            </a:xfrm>
            <a:prstGeom prst="line">
              <a:avLst/>
            </a:prstGeom>
            <a:noFill/>
            <a:ln w="11113">
              <a:solidFill>
                <a:srgbClr val="FF0000"/>
              </a:solidFill>
              <a:round/>
              <a:headEnd/>
              <a:tailEnd/>
            </a:ln>
          </p:spPr>
          <p:txBody>
            <a:bodyPr/>
            <a:lstStyle/>
            <a:p>
              <a:endParaRPr lang="it-IT"/>
            </a:p>
          </p:txBody>
        </p:sp>
        <p:sp>
          <p:nvSpPr>
            <p:cNvPr id="107997" name="Line 1501"/>
            <p:cNvSpPr>
              <a:spLocks noChangeShapeType="1"/>
            </p:cNvSpPr>
            <p:nvPr/>
          </p:nvSpPr>
          <p:spPr bwMode="auto">
            <a:xfrm>
              <a:off x="5228" y="904"/>
              <a:ext cx="20" cy="13"/>
            </a:xfrm>
            <a:prstGeom prst="line">
              <a:avLst/>
            </a:prstGeom>
            <a:noFill/>
            <a:ln w="11113">
              <a:solidFill>
                <a:srgbClr val="FF0000"/>
              </a:solidFill>
              <a:round/>
              <a:headEnd/>
              <a:tailEnd/>
            </a:ln>
          </p:spPr>
          <p:txBody>
            <a:bodyPr/>
            <a:lstStyle/>
            <a:p>
              <a:endParaRPr lang="it-IT"/>
            </a:p>
          </p:txBody>
        </p:sp>
        <p:sp>
          <p:nvSpPr>
            <p:cNvPr id="107998" name="Line 1502"/>
            <p:cNvSpPr>
              <a:spLocks noChangeShapeType="1"/>
            </p:cNvSpPr>
            <p:nvPr/>
          </p:nvSpPr>
          <p:spPr bwMode="auto">
            <a:xfrm>
              <a:off x="5248" y="917"/>
              <a:ext cx="18" cy="74"/>
            </a:xfrm>
            <a:prstGeom prst="line">
              <a:avLst/>
            </a:prstGeom>
            <a:noFill/>
            <a:ln w="11113">
              <a:solidFill>
                <a:srgbClr val="FF0000"/>
              </a:solidFill>
              <a:round/>
              <a:headEnd/>
              <a:tailEnd/>
            </a:ln>
          </p:spPr>
          <p:txBody>
            <a:bodyPr/>
            <a:lstStyle/>
            <a:p>
              <a:endParaRPr lang="it-IT"/>
            </a:p>
          </p:txBody>
        </p:sp>
        <p:sp>
          <p:nvSpPr>
            <p:cNvPr id="107999" name="Line 1503"/>
            <p:cNvSpPr>
              <a:spLocks noChangeShapeType="1"/>
            </p:cNvSpPr>
            <p:nvPr/>
          </p:nvSpPr>
          <p:spPr bwMode="auto">
            <a:xfrm flipV="1">
              <a:off x="5266" y="981"/>
              <a:ext cx="19" cy="10"/>
            </a:xfrm>
            <a:prstGeom prst="line">
              <a:avLst/>
            </a:prstGeom>
            <a:noFill/>
            <a:ln w="11113">
              <a:solidFill>
                <a:srgbClr val="FF0000"/>
              </a:solidFill>
              <a:round/>
              <a:headEnd/>
              <a:tailEnd/>
            </a:ln>
          </p:spPr>
          <p:txBody>
            <a:bodyPr/>
            <a:lstStyle/>
            <a:p>
              <a:endParaRPr lang="it-IT"/>
            </a:p>
          </p:txBody>
        </p:sp>
        <p:sp>
          <p:nvSpPr>
            <p:cNvPr id="108000" name="Line 1504"/>
            <p:cNvSpPr>
              <a:spLocks noChangeShapeType="1"/>
            </p:cNvSpPr>
            <p:nvPr/>
          </p:nvSpPr>
          <p:spPr bwMode="auto">
            <a:xfrm flipV="1">
              <a:off x="5285" y="945"/>
              <a:ext cx="19" cy="36"/>
            </a:xfrm>
            <a:prstGeom prst="line">
              <a:avLst/>
            </a:prstGeom>
            <a:noFill/>
            <a:ln w="11113">
              <a:solidFill>
                <a:srgbClr val="FF0000"/>
              </a:solidFill>
              <a:round/>
              <a:headEnd/>
              <a:tailEnd/>
            </a:ln>
          </p:spPr>
          <p:txBody>
            <a:bodyPr/>
            <a:lstStyle/>
            <a:p>
              <a:endParaRPr lang="it-IT"/>
            </a:p>
          </p:txBody>
        </p:sp>
        <p:sp>
          <p:nvSpPr>
            <p:cNvPr id="108001" name="Line 1505"/>
            <p:cNvSpPr>
              <a:spLocks noChangeShapeType="1"/>
            </p:cNvSpPr>
            <p:nvPr/>
          </p:nvSpPr>
          <p:spPr bwMode="auto">
            <a:xfrm>
              <a:off x="5304" y="945"/>
              <a:ext cx="19" cy="11"/>
            </a:xfrm>
            <a:prstGeom prst="line">
              <a:avLst/>
            </a:prstGeom>
            <a:noFill/>
            <a:ln w="11113">
              <a:solidFill>
                <a:srgbClr val="FF0000"/>
              </a:solidFill>
              <a:round/>
              <a:headEnd/>
              <a:tailEnd/>
            </a:ln>
          </p:spPr>
          <p:txBody>
            <a:bodyPr/>
            <a:lstStyle/>
            <a:p>
              <a:endParaRPr lang="it-IT"/>
            </a:p>
          </p:txBody>
        </p:sp>
        <p:sp>
          <p:nvSpPr>
            <p:cNvPr id="108002" name="Line 1506"/>
            <p:cNvSpPr>
              <a:spLocks noChangeShapeType="1"/>
            </p:cNvSpPr>
            <p:nvPr/>
          </p:nvSpPr>
          <p:spPr bwMode="auto">
            <a:xfrm>
              <a:off x="5323" y="956"/>
              <a:ext cx="19" cy="21"/>
            </a:xfrm>
            <a:prstGeom prst="line">
              <a:avLst/>
            </a:prstGeom>
            <a:noFill/>
            <a:ln w="11113">
              <a:solidFill>
                <a:srgbClr val="FF0000"/>
              </a:solidFill>
              <a:round/>
              <a:headEnd/>
              <a:tailEnd/>
            </a:ln>
          </p:spPr>
          <p:txBody>
            <a:bodyPr/>
            <a:lstStyle/>
            <a:p>
              <a:endParaRPr lang="it-IT"/>
            </a:p>
          </p:txBody>
        </p:sp>
        <p:sp>
          <p:nvSpPr>
            <p:cNvPr id="108003" name="Line 1507"/>
            <p:cNvSpPr>
              <a:spLocks noChangeShapeType="1"/>
            </p:cNvSpPr>
            <p:nvPr/>
          </p:nvSpPr>
          <p:spPr bwMode="auto">
            <a:xfrm flipV="1">
              <a:off x="5342" y="971"/>
              <a:ext cx="19" cy="6"/>
            </a:xfrm>
            <a:prstGeom prst="line">
              <a:avLst/>
            </a:prstGeom>
            <a:noFill/>
            <a:ln w="11113">
              <a:solidFill>
                <a:srgbClr val="FF0000"/>
              </a:solidFill>
              <a:round/>
              <a:headEnd/>
              <a:tailEnd/>
            </a:ln>
          </p:spPr>
          <p:txBody>
            <a:bodyPr/>
            <a:lstStyle/>
            <a:p>
              <a:endParaRPr lang="it-IT"/>
            </a:p>
          </p:txBody>
        </p:sp>
        <p:sp>
          <p:nvSpPr>
            <p:cNvPr id="108004" name="Line 1508"/>
            <p:cNvSpPr>
              <a:spLocks noChangeShapeType="1"/>
            </p:cNvSpPr>
            <p:nvPr/>
          </p:nvSpPr>
          <p:spPr bwMode="auto">
            <a:xfrm flipV="1">
              <a:off x="5361" y="928"/>
              <a:ext cx="18" cy="43"/>
            </a:xfrm>
            <a:prstGeom prst="line">
              <a:avLst/>
            </a:prstGeom>
            <a:noFill/>
            <a:ln w="11113">
              <a:solidFill>
                <a:srgbClr val="FF0000"/>
              </a:solidFill>
              <a:round/>
              <a:headEnd/>
              <a:tailEnd/>
            </a:ln>
          </p:spPr>
          <p:txBody>
            <a:bodyPr/>
            <a:lstStyle/>
            <a:p>
              <a:endParaRPr lang="it-IT"/>
            </a:p>
          </p:txBody>
        </p:sp>
        <p:sp>
          <p:nvSpPr>
            <p:cNvPr id="108005" name="Line 1509"/>
            <p:cNvSpPr>
              <a:spLocks noChangeShapeType="1"/>
            </p:cNvSpPr>
            <p:nvPr/>
          </p:nvSpPr>
          <p:spPr bwMode="auto">
            <a:xfrm>
              <a:off x="5379" y="928"/>
              <a:ext cx="20" cy="23"/>
            </a:xfrm>
            <a:prstGeom prst="line">
              <a:avLst/>
            </a:prstGeom>
            <a:noFill/>
            <a:ln w="11113">
              <a:solidFill>
                <a:srgbClr val="FF0000"/>
              </a:solidFill>
              <a:round/>
              <a:headEnd/>
              <a:tailEnd/>
            </a:ln>
          </p:spPr>
          <p:txBody>
            <a:bodyPr/>
            <a:lstStyle/>
            <a:p>
              <a:endParaRPr lang="it-IT"/>
            </a:p>
          </p:txBody>
        </p:sp>
        <p:sp>
          <p:nvSpPr>
            <p:cNvPr id="108006" name="Line 1510"/>
            <p:cNvSpPr>
              <a:spLocks noChangeShapeType="1"/>
            </p:cNvSpPr>
            <p:nvPr/>
          </p:nvSpPr>
          <p:spPr bwMode="auto">
            <a:xfrm>
              <a:off x="5399" y="951"/>
              <a:ext cx="18" cy="13"/>
            </a:xfrm>
            <a:prstGeom prst="line">
              <a:avLst/>
            </a:prstGeom>
            <a:noFill/>
            <a:ln w="11113">
              <a:solidFill>
                <a:srgbClr val="FF0000"/>
              </a:solidFill>
              <a:round/>
              <a:headEnd/>
              <a:tailEnd/>
            </a:ln>
          </p:spPr>
          <p:txBody>
            <a:bodyPr/>
            <a:lstStyle/>
            <a:p>
              <a:endParaRPr lang="it-IT"/>
            </a:p>
          </p:txBody>
        </p:sp>
        <p:sp>
          <p:nvSpPr>
            <p:cNvPr id="108007" name="Line 1511"/>
            <p:cNvSpPr>
              <a:spLocks noChangeShapeType="1"/>
            </p:cNvSpPr>
            <p:nvPr/>
          </p:nvSpPr>
          <p:spPr bwMode="auto">
            <a:xfrm flipV="1">
              <a:off x="5417" y="935"/>
              <a:ext cx="19" cy="29"/>
            </a:xfrm>
            <a:prstGeom prst="line">
              <a:avLst/>
            </a:prstGeom>
            <a:noFill/>
            <a:ln w="11113">
              <a:solidFill>
                <a:srgbClr val="FF0000"/>
              </a:solidFill>
              <a:round/>
              <a:headEnd/>
              <a:tailEnd/>
            </a:ln>
          </p:spPr>
          <p:txBody>
            <a:bodyPr/>
            <a:lstStyle/>
            <a:p>
              <a:endParaRPr lang="it-IT"/>
            </a:p>
          </p:txBody>
        </p:sp>
        <p:sp>
          <p:nvSpPr>
            <p:cNvPr id="108008" name="Line 1512"/>
            <p:cNvSpPr>
              <a:spLocks noChangeShapeType="1"/>
            </p:cNvSpPr>
            <p:nvPr/>
          </p:nvSpPr>
          <p:spPr bwMode="auto">
            <a:xfrm>
              <a:off x="5436" y="935"/>
              <a:ext cx="19" cy="29"/>
            </a:xfrm>
            <a:prstGeom prst="line">
              <a:avLst/>
            </a:prstGeom>
            <a:noFill/>
            <a:ln w="11113">
              <a:solidFill>
                <a:srgbClr val="FF0000"/>
              </a:solidFill>
              <a:round/>
              <a:headEnd/>
              <a:tailEnd/>
            </a:ln>
          </p:spPr>
          <p:txBody>
            <a:bodyPr/>
            <a:lstStyle/>
            <a:p>
              <a:endParaRPr lang="it-IT"/>
            </a:p>
          </p:txBody>
        </p:sp>
        <p:sp>
          <p:nvSpPr>
            <p:cNvPr id="108009" name="Line 1513"/>
            <p:cNvSpPr>
              <a:spLocks noChangeShapeType="1"/>
            </p:cNvSpPr>
            <p:nvPr/>
          </p:nvSpPr>
          <p:spPr bwMode="auto">
            <a:xfrm>
              <a:off x="5455" y="964"/>
              <a:ext cx="19" cy="19"/>
            </a:xfrm>
            <a:prstGeom prst="line">
              <a:avLst/>
            </a:prstGeom>
            <a:noFill/>
            <a:ln w="11113">
              <a:solidFill>
                <a:srgbClr val="FF0000"/>
              </a:solidFill>
              <a:round/>
              <a:headEnd/>
              <a:tailEnd/>
            </a:ln>
          </p:spPr>
          <p:txBody>
            <a:bodyPr/>
            <a:lstStyle/>
            <a:p>
              <a:endParaRPr lang="it-IT"/>
            </a:p>
          </p:txBody>
        </p:sp>
        <p:sp>
          <p:nvSpPr>
            <p:cNvPr id="108010" name="Line 1514"/>
            <p:cNvSpPr>
              <a:spLocks noChangeShapeType="1"/>
            </p:cNvSpPr>
            <p:nvPr/>
          </p:nvSpPr>
          <p:spPr bwMode="auto">
            <a:xfrm flipV="1">
              <a:off x="5474" y="964"/>
              <a:ext cx="19" cy="19"/>
            </a:xfrm>
            <a:prstGeom prst="line">
              <a:avLst/>
            </a:prstGeom>
            <a:noFill/>
            <a:ln w="11113">
              <a:solidFill>
                <a:srgbClr val="FF0000"/>
              </a:solidFill>
              <a:round/>
              <a:headEnd/>
              <a:tailEnd/>
            </a:ln>
          </p:spPr>
          <p:txBody>
            <a:bodyPr/>
            <a:lstStyle/>
            <a:p>
              <a:endParaRPr lang="it-IT"/>
            </a:p>
          </p:txBody>
        </p:sp>
        <p:sp>
          <p:nvSpPr>
            <p:cNvPr id="108011" name="Line 1515"/>
            <p:cNvSpPr>
              <a:spLocks noChangeShapeType="1"/>
            </p:cNvSpPr>
            <p:nvPr/>
          </p:nvSpPr>
          <p:spPr bwMode="auto">
            <a:xfrm flipV="1">
              <a:off x="5493" y="961"/>
              <a:ext cx="19" cy="3"/>
            </a:xfrm>
            <a:prstGeom prst="line">
              <a:avLst/>
            </a:prstGeom>
            <a:noFill/>
            <a:ln w="11113">
              <a:solidFill>
                <a:srgbClr val="FF0000"/>
              </a:solidFill>
              <a:round/>
              <a:headEnd/>
              <a:tailEnd/>
            </a:ln>
          </p:spPr>
          <p:txBody>
            <a:bodyPr/>
            <a:lstStyle/>
            <a:p>
              <a:endParaRPr lang="it-IT"/>
            </a:p>
          </p:txBody>
        </p:sp>
        <p:sp>
          <p:nvSpPr>
            <p:cNvPr id="108012" name="Line 1516"/>
            <p:cNvSpPr>
              <a:spLocks noChangeShapeType="1"/>
            </p:cNvSpPr>
            <p:nvPr/>
          </p:nvSpPr>
          <p:spPr bwMode="auto">
            <a:xfrm>
              <a:off x="5512" y="961"/>
              <a:ext cx="18" cy="16"/>
            </a:xfrm>
            <a:prstGeom prst="line">
              <a:avLst/>
            </a:prstGeom>
            <a:noFill/>
            <a:ln w="11113">
              <a:solidFill>
                <a:srgbClr val="FF0000"/>
              </a:solidFill>
              <a:round/>
              <a:headEnd/>
              <a:tailEnd/>
            </a:ln>
          </p:spPr>
          <p:txBody>
            <a:bodyPr/>
            <a:lstStyle/>
            <a:p>
              <a:endParaRPr lang="it-IT"/>
            </a:p>
          </p:txBody>
        </p:sp>
        <p:sp>
          <p:nvSpPr>
            <p:cNvPr id="108013" name="Line 1517"/>
            <p:cNvSpPr>
              <a:spLocks noChangeShapeType="1"/>
            </p:cNvSpPr>
            <p:nvPr/>
          </p:nvSpPr>
          <p:spPr bwMode="auto">
            <a:xfrm flipV="1">
              <a:off x="5530" y="935"/>
              <a:ext cx="20" cy="42"/>
            </a:xfrm>
            <a:prstGeom prst="line">
              <a:avLst/>
            </a:prstGeom>
            <a:noFill/>
            <a:ln w="11113">
              <a:solidFill>
                <a:srgbClr val="FF0000"/>
              </a:solidFill>
              <a:round/>
              <a:headEnd/>
              <a:tailEnd/>
            </a:ln>
          </p:spPr>
          <p:txBody>
            <a:bodyPr/>
            <a:lstStyle/>
            <a:p>
              <a:endParaRPr lang="it-IT"/>
            </a:p>
          </p:txBody>
        </p:sp>
        <p:sp>
          <p:nvSpPr>
            <p:cNvPr id="108014" name="Line 1518"/>
            <p:cNvSpPr>
              <a:spLocks noChangeShapeType="1"/>
            </p:cNvSpPr>
            <p:nvPr/>
          </p:nvSpPr>
          <p:spPr bwMode="auto">
            <a:xfrm>
              <a:off x="5550" y="935"/>
              <a:ext cx="18" cy="11"/>
            </a:xfrm>
            <a:prstGeom prst="line">
              <a:avLst/>
            </a:prstGeom>
            <a:noFill/>
            <a:ln w="11113">
              <a:solidFill>
                <a:srgbClr val="FF0000"/>
              </a:solidFill>
              <a:round/>
              <a:headEnd/>
              <a:tailEnd/>
            </a:ln>
          </p:spPr>
          <p:txBody>
            <a:bodyPr/>
            <a:lstStyle/>
            <a:p>
              <a:endParaRPr lang="it-IT"/>
            </a:p>
          </p:txBody>
        </p:sp>
        <p:sp>
          <p:nvSpPr>
            <p:cNvPr id="108015" name="Rectangle 1519"/>
            <p:cNvSpPr>
              <a:spLocks noChangeArrowheads="1"/>
            </p:cNvSpPr>
            <p:nvPr/>
          </p:nvSpPr>
          <p:spPr bwMode="auto">
            <a:xfrm>
              <a:off x="2327" y="269"/>
              <a:ext cx="2127" cy="134"/>
            </a:xfrm>
            <a:prstGeom prst="rect">
              <a:avLst/>
            </a:prstGeom>
            <a:noFill/>
            <a:ln w="9525">
              <a:noFill/>
              <a:miter lim="800000"/>
              <a:headEnd/>
              <a:tailEnd/>
            </a:ln>
          </p:spPr>
          <p:txBody>
            <a:bodyPr wrap="none" lIns="0" tIns="0" rIns="0" bIns="0">
              <a:spAutoFit/>
            </a:bodyPr>
            <a:lstStyle/>
            <a:p>
              <a:r>
                <a:rPr lang="en-GB" sz="1400" b="1">
                  <a:solidFill>
                    <a:srgbClr val="000000"/>
                  </a:solidFill>
                </a:rPr>
                <a:t>Systolic / Compression Intraaortic Pressure</a:t>
              </a:r>
              <a:endParaRPr lang="en-GB"/>
            </a:p>
          </p:txBody>
        </p:sp>
        <p:sp>
          <p:nvSpPr>
            <p:cNvPr id="108016" name="Rectangle 1520"/>
            <p:cNvSpPr>
              <a:spLocks noChangeArrowheads="1"/>
            </p:cNvSpPr>
            <p:nvPr/>
          </p:nvSpPr>
          <p:spPr bwMode="auto">
            <a:xfrm>
              <a:off x="913" y="3416"/>
              <a:ext cx="48" cy="115"/>
            </a:xfrm>
            <a:prstGeom prst="rect">
              <a:avLst/>
            </a:prstGeom>
            <a:noFill/>
            <a:ln w="9525">
              <a:noFill/>
              <a:miter lim="800000"/>
              <a:headEnd/>
              <a:tailEnd/>
            </a:ln>
          </p:spPr>
          <p:txBody>
            <a:bodyPr wrap="none" lIns="0" tIns="0" rIns="0" bIns="0">
              <a:spAutoFit/>
            </a:bodyPr>
            <a:lstStyle/>
            <a:p>
              <a:r>
                <a:rPr lang="en-GB" sz="1200">
                  <a:solidFill>
                    <a:srgbClr val="000000"/>
                  </a:solidFill>
                </a:rPr>
                <a:t>0</a:t>
              </a:r>
              <a:endParaRPr lang="en-GB"/>
            </a:p>
          </p:txBody>
        </p:sp>
        <p:sp>
          <p:nvSpPr>
            <p:cNvPr id="108017" name="Rectangle 1521"/>
            <p:cNvSpPr>
              <a:spLocks noChangeArrowheads="1"/>
            </p:cNvSpPr>
            <p:nvPr/>
          </p:nvSpPr>
          <p:spPr bwMode="auto">
            <a:xfrm>
              <a:off x="876" y="3117"/>
              <a:ext cx="97" cy="115"/>
            </a:xfrm>
            <a:prstGeom prst="rect">
              <a:avLst/>
            </a:prstGeom>
            <a:noFill/>
            <a:ln w="9525">
              <a:noFill/>
              <a:miter lim="800000"/>
              <a:headEnd/>
              <a:tailEnd/>
            </a:ln>
          </p:spPr>
          <p:txBody>
            <a:bodyPr wrap="none" lIns="0" tIns="0" rIns="0" bIns="0">
              <a:spAutoFit/>
            </a:bodyPr>
            <a:lstStyle/>
            <a:p>
              <a:r>
                <a:rPr lang="en-GB" sz="1200">
                  <a:solidFill>
                    <a:srgbClr val="000000"/>
                  </a:solidFill>
                </a:rPr>
                <a:t>20</a:t>
              </a:r>
              <a:endParaRPr lang="en-GB"/>
            </a:p>
          </p:txBody>
        </p:sp>
        <p:sp>
          <p:nvSpPr>
            <p:cNvPr id="108018" name="Rectangle 1522"/>
            <p:cNvSpPr>
              <a:spLocks noChangeArrowheads="1"/>
            </p:cNvSpPr>
            <p:nvPr/>
          </p:nvSpPr>
          <p:spPr bwMode="auto">
            <a:xfrm>
              <a:off x="876" y="2817"/>
              <a:ext cx="97" cy="115"/>
            </a:xfrm>
            <a:prstGeom prst="rect">
              <a:avLst/>
            </a:prstGeom>
            <a:noFill/>
            <a:ln w="9525">
              <a:noFill/>
              <a:miter lim="800000"/>
              <a:headEnd/>
              <a:tailEnd/>
            </a:ln>
          </p:spPr>
          <p:txBody>
            <a:bodyPr wrap="none" lIns="0" tIns="0" rIns="0" bIns="0">
              <a:spAutoFit/>
            </a:bodyPr>
            <a:lstStyle/>
            <a:p>
              <a:r>
                <a:rPr lang="en-GB" sz="1200">
                  <a:solidFill>
                    <a:srgbClr val="000000"/>
                  </a:solidFill>
                </a:rPr>
                <a:t>40</a:t>
              </a:r>
              <a:endParaRPr lang="en-GB"/>
            </a:p>
          </p:txBody>
        </p:sp>
        <p:sp>
          <p:nvSpPr>
            <p:cNvPr id="108019" name="Rectangle 1523"/>
            <p:cNvSpPr>
              <a:spLocks noChangeArrowheads="1"/>
            </p:cNvSpPr>
            <p:nvPr/>
          </p:nvSpPr>
          <p:spPr bwMode="auto">
            <a:xfrm>
              <a:off x="876" y="2517"/>
              <a:ext cx="97" cy="115"/>
            </a:xfrm>
            <a:prstGeom prst="rect">
              <a:avLst/>
            </a:prstGeom>
            <a:noFill/>
            <a:ln w="9525">
              <a:noFill/>
              <a:miter lim="800000"/>
              <a:headEnd/>
              <a:tailEnd/>
            </a:ln>
          </p:spPr>
          <p:txBody>
            <a:bodyPr wrap="none" lIns="0" tIns="0" rIns="0" bIns="0">
              <a:spAutoFit/>
            </a:bodyPr>
            <a:lstStyle/>
            <a:p>
              <a:r>
                <a:rPr lang="en-GB" sz="1200">
                  <a:solidFill>
                    <a:srgbClr val="000000"/>
                  </a:solidFill>
                </a:rPr>
                <a:t>60</a:t>
              </a:r>
              <a:endParaRPr lang="en-GB"/>
            </a:p>
          </p:txBody>
        </p:sp>
        <p:sp>
          <p:nvSpPr>
            <p:cNvPr id="108020" name="Rectangle 1524"/>
            <p:cNvSpPr>
              <a:spLocks noChangeArrowheads="1"/>
            </p:cNvSpPr>
            <p:nvPr/>
          </p:nvSpPr>
          <p:spPr bwMode="auto">
            <a:xfrm>
              <a:off x="876" y="2218"/>
              <a:ext cx="97" cy="115"/>
            </a:xfrm>
            <a:prstGeom prst="rect">
              <a:avLst/>
            </a:prstGeom>
            <a:noFill/>
            <a:ln w="9525">
              <a:noFill/>
              <a:miter lim="800000"/>
              <a:headEnd/>
              <a:tailEnd/>
            </a:ln>
          </p:spPr>
          <p:txBody>
            <a:bodyPr wrap="none" lIns="0" tIns="0" rIns="0" bIns="0">
              <a:spAutoFit/>
            </a:bodyPr>
            <a:lstStyle/>
            <a:p>
              <a:r>
                <a:rPr lang="en-GB" sz="1200">
                  <a:solidFill>
                    <a:srgbClr val="000000"/>
                  </a:solidFill>
                </a:rPr>
                <a:t>80</a:t>
              </a:r>
              <a:endParaRPr lang="en-GB"/>
            </a:p>
          </p:txBody>
        </p:sp>
        <p:sp>
          <p:nvSpPr>
            <p:cNvPr id="108021" name="Rectangle 1525"/>
            <p:cNvSpPr>
              <a:spLocks noChangeArrowheads="1"/>
            </p:cNvSpPr>
            <p:nvPr/>
          </p:nvSpPr>
          <p:spPr bwMode="auto">
            <a:xfrm>
              <a:off x="838" y="1918"/>
              <a:ext cx="145" cy="115"/>
            </a:xfrm>
            <a:prstGeom prst="rect">
              <a:avLst/>
            </a:prstGeom>
            <a:noFill/>
            <a:ln w="9525">
              <a:noFill/>
              <a:miter lim="800000"/>
              <a:headEnd/>
              <a:tailEnd/>
            </a:ln>
          </p:spPr>
          <p:txBody>
            <a:bodyPr wrap="none" lIns="0" tIns="0" rIns="0" bIns="0">
              <a:spAutoFit/>
            </a:bodyPr>
            <a:lstStyle/>
            <a:p>
              <a:r>
                <a:rPr lang="en-GB" sz="1200">
                  <a:solidFill>
                    <a:srgbClr val="000000"/>
                  </a:solidFill>
                </a:rPr>
                <a:t>100</a:t>
              </a:r>
              <a:endParaRPr lang="en-GB"/>
            </a:p>
          </p:txBody>
        </p:sp>
        <p:sp>
          <p:nvSpPr>
            <p:cNvPr id="108022" name="Rectangle 1526"/>
            <p:cNvSpPr>
              <a:spLocks noChangeArrowheads="1"/>
            </p:cNvSpPr>
            <p:nvPr/>
          </p:nvSpPr>
          <p:spPr bwMode="auto">
            <a:xfrm>
              <a:off x="838" y="1617"/>
              <a:ext cx="145" cy="115"/>
            </a:xfrm>
            <a:prstGeom prst="rect">
              <a:avLst/>
            </a:prstGeom>
            <a:noFill/>
            <a:ln w="9525">
              <a:noFill/>
              <a:miter lim="800000"/>
              <a:headEnd/>
              <a:tailEnd/>
            </a:ln>
          </p:spPr>
          <p:txBody>
            <a:bodyPr wrap="none" lIns="0" tIns="0" rIns="0" bIns="0">
              <a:spAutoFit/>
            </a:bodyPr>
            <a:lstStyle/>
            <a:p>
              <a:r>
                <a:rPr lang="en-GB" sz="1200">
                  <a:solidFill>
                    <a:srgbClr val="000000"/>
                  </a:solidFill>
                </a:rPr>
                <a:t>120</a:t>
              </a:r>
              <a:endParaRPr lang="en-GB"/>
            </a:p>
          </p:txBody>
        </p:sp>
        <p:sp>
          <p:nvSpPr>
            <p:cNvPr id="108023" name="Rectangle 1527"/>
            <p:cNvSpPr>
              <a:spLocks noChangeArrowheads="1"/>
            </p:cNvSpPr>
            <p:nvPr/>
          </p:nvSpPr>
          <p:spPr bwMode="auto">
            <a:xfrm>
              <a:off x="838" y="1317"/>
              <a:ext cx="145" cy="115"/>
            </a:xfrm>
            <a:prstGeom prst="rect">
              <a:avLst/>
            </a:prstGeom>
            <a:noFill/>
            <a:ln w="9525">
              <a:noFill/>
              <a:miter lim="800000"/>
              <a:headEnd/>
              <a:tailEnd/>
            </a:ln>
          </p:spPr>
          <p:txBody>
            <a:bodyPr wrap="none" lIns="0" tIns="0" rIns="0" bIns="0">
              <a:spAutoFit/>
            </a:bodyPr>
            <a:lstStyle/>
            <a:p>
              <a:r>
                <a:rPr lang="en-GB" sz="1200">
                  <a:solidFill>
                    <a:srgbClr val="000000"/>
                  </a:solidFill>
                </a:rPr>
                <a:t>140</a:t>
              </a:r>
              <a:endParaRPr lang="en-GB"/>
            </a:p>
          </p:txBody>
        </p:sp>
        <p:sp>
          <p:nvSpPr>
            <p:cNvPr id="108024" name="Rectangle 1528"/>
            <p:cNvSpPr>
              <a:spLocks noChangeArrowheads="1"/>
            </p:cNvSpPr>
            <p:nvPr/>
          </p:nvSpPr>
          <p:spPr bwMode="auto">
            <a:xfrm>
              <a:off x="838" y="1017"/>
              <a:ext cx="145" cy="115"/>
            </a:xfrm>
            <a:prstGeom prst="rect">
              <a:avLst/>
            </a:prstGeom>
            <a:noFill/>
            <a:ln w="9525">
              <a:noFill/>
              <a:miter lim="800000"/>
              <a:headEnd/>
              <a:tailEnd/>
            </a:ln>
          </p:spPr>
          <p:txBody>
            <a:bodyPr wrap="none" lIns="0" tIns="0" rIns="0" bIns="0">
              <a:spAutoFit/>
            </a:bodyPr>
            <a:lstStyle/>
            <a:p>
              <a:r>
                <a:rPr lang="en-GB" sz="1200">
                  <a:solidFill>
                    <a:srgbClr val="000000"/>
                  </a:solidFill>
                </a:rPr>
                <a:t>160</a:t>
              </a:r>
              <a:endParaRPr lang="en-GB"/>
            </a:p>
          </p:txBody>
        </p:sp>
        <p:sp>
          <p:nvSpPr>
            <p:cNvPr id="108025" name="Rectangle 1529"/>
            <p:cNvSpPr>
              <a:spLocks noChangeArrowheads="1"/>
            </p:cNvSpPr>
            <p:nvPr/>
          </p:nvSpPr>
          <p:spPr bwMode="auto">
            <a:xfrm>
              <a:off x="838" y="718"/>
              <a:ext cx="145" cy="115"/>
            </a:xfrm>
            <a:prstGeom prst="rect">
              <a:avLst/>
            </a:prstGeom>
            <a:noFill/>
            <a:ln w="9525">
              <a:noFill/>
              <a:miter lim="800000"/>
              <a:headEnd/>
              <a:tailEnd/>
            </a:ln>
          </p:spPr>
          <p:txBody>
            <a:bodyPr wrap="none" lIns="0" tIns="0" rIns="0" bIns="0">
              <a:spAutoFit/>
            </a:bodyPr>
            <a:lstStyle/>
            <a:p>
              <a:r>
                <a:rPr lang="en-GB" sz="1200">
                  <a:solidFill>
                    <a:srgbClr val="000000"/>
                  </a:solidFill>
                </a:rPr>
                <a:t>180</a:t>
              </a:r>
              <a:endParaRPr lang="en-GB"/>
            </a:p>
          </p:txBody>
        </p:sp>
        <p:sp>
          <p:nvSpPr>
            <p:cNvPr id="108026" name="Rectangle 1530"/>
            <p:cNvSpPr>
              <a:spLocks noChangeArrowheads="1"/>
            </p:cNvSpPr>
            <p:nvPr/>
          </p:nvSpPr>
          <p:spPr bwMode="auto">
            <a:xfrm>
              <a:off x="838" y="418"/>
              <a:ext cx="145" cy="115"/>
            </a:xfrm>
            <a:prstGeom prst="rect">
              <a:avLst/>
            </a:prstGeom>
            <a:noFill/>
            <a:ln w="9525">
              <a:noFill/>
              <a:miter lim="800000"/>
              <a:headEnd/>
              <a:tailEnd/>
            </a:ln>
          </p:spPr>
          <p:txBody>
            <a:bodyPr wrap="none" lIns="0" tIns="0" rIns="0" bIns="0">
              <a:spAutoFit/>
            </a:bodyPr>
            <a:lstStyle/>
            <a:p>
              <a:r>
                <a:rPr lang="en-GB" sz="1200">
                  <a:solidFill>
                    <a:srgbClr val="000000"/>
                  </a:solidFill>
                </a:rPr>
                <a:t>200</a:t>
              </a:r>
              <a:endParaRPr lang="en-GB"/>
            </a:p>
          </p:txBody>
        </p:sp>
        <p:sp>
          <p:nvSpPr>
            <p:cNvPr id="108027" name="Rectangle 1531"/>
            <p:cNvSpPr>
              <a:spLocks noChangeArrowheads="1"/>
            </p:cNvSpPr>
            <p:nvPr/>
          </p:nvSpPr>
          <p:spPr bwMode="auto">
            <a:xfrm rot="16200000">
              <a:off x="899" y="3575"/>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00:00</a:t>
              </a:r>
              <a:endParaRPr lang="en-GB"/>
            </a:p>
          </p:txBody>
        </p:sp>
        <p:sp>
          <p:nvSpPr>
            <p:cNvPr id="108028" name="Rectangle 1532"/>
            <p:cNvSpPr>
              <a:spLocks noChangeArrowheads="1"/>
            </p:cNvSpPr>
            <p:nvPr/>
          </p:nvSpPr>
          <p:spPr bwMode="auto">
            <a:xfrm rot="16200000">
              <a:off x="1011" y="3575"/>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00:30</a:t>
              </a:r>
              <a:endParaRPr lang="en-GB"/>
            </a:p>
          </p:txBody>
        </p:sp>
        <p:sp>
          <p:nvSpPr>
            <p:cNvPr id="108029" name="Rectangle 1533"/>
            <p:cNvSpPr>
              <a:spLocks noChangeArrowheads="1"/>
            </p:cNvSpPr>
            <p:nvPr/>
          </p:nvSpPr>
          <p:spPr bwMode="auto">
            <a:xfrm rot="16200000">
              <a:off x="1127" y="3575"/>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01:00</a:t>
              </a:r>
              <a:endParaRPr lang="en-GB"/>
            </a:p>
          </p:txBody>
        </p:sp>
        <p:sp>
          <p:nvSpPr>
            <p:cNvPr id="108030" name="Rectangle 1534"/>
            <p:cNvSpPr>
              <a:spLocks noChangeArrowheads="1"/>
            </p:cNvSpPr>
            <p:nvPr/>
          </p:nvSpPr>
          <p:spPr bwMode="auto">
            <a:xfrm rot="16200000">
              <a:off x="1239" y="3575"/>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01:30</a:t>
              </a:r>
              <a:endParaRPr lang="en-GB"/>
            </a:p>
          </p:txBody>
        </p:sp>
        <p:sp>
          <p:nvSpPr>
            <p:cNvPr id="108031" name="Rectangle 1535"/>
            <p:cNvSpPr>
              <a:spLocks noChangeArrowheads="1"/>
            </p:cNvSpPr>
            <p:nvPr/>
          </p:nvSpPr>
          <p:spPr bwMode="auto">
            <a:xfrm rot="16200000">
              <a:off x="1353" y="3575"/>
              <a:ext cx="239" cy="106"/>
            </a:xfrm>
            <a:prstGeom prst="rect">
              <a:avLst/>
            </a:prstGeom>
            <a:noFill/>
            <a:ln w="9525">
              <a:noFill/>
              <a:miter lim="800000"/>
              <a:headEnd/>
              <a:tailEnd/>
            </a:ln>
          </p:spPr>
          <p:txBody>
            <a:bodyPr wrap="none" lIns="0" tIns="0" rIns="0" bIns="0">
              <a:spAutoFit/>
            </a:bodyPr>
            <a:lstStyle/>
            <a:p>
              <a:r>
                <a:rPr lang="en-GB" sz="1200">
                  <a:solidFill>
                    <a:srgbClr val="000000"/>
                  </a:solidFill>
                </a:rPr>
                <a:t>02:00</a:t>
              </a:r>
              <a:endParaRPr lang="en-GB"/>
            </a:p>
          </p:txBody>
        </p:sp>
        <p:sp>
          <p:nvSpPr>
            <p:cNvPr id="108032" name="Rectangle 1536"/>
            <p:cNvSpPr>
              <a:spLocks noChangeArrowheads="1"/>
            </p:cNvSpPr>
            <p:nvPr/>
          </p:nvSpPr>
          <p:spPr bwMode="auto">
            <a:xfrm rot="16200000">
              <a:off x="1467" y="3575"/>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02:30</a:t>
              </a:r>
              <a:endParaRPr lang="en-GB"/>
            </a:p>
          </p:txBody>
        </p:sp>
        <p:sp>
          <p:nvSpPr>
            <p:cNvPr id="108033" name="Rectangle 1537"/>
            <p:cNvSpPr>
              <a:spLocks noChangeArrowheads="1"/>
            </p:cNvSpPr>
            <p:nvPr/>
          </p:nvSpPr>
          <p:spPr bwMode="auto">
            <a:xfrm rot="16200000">
              <a:off x="1583" y="3575"/>
              <a:ext cx="239" cy="106"/>
            </a:xfrm>
            <a:prstGeom prst="rect">
              <a:avLst/>
            </a:prstGeom>
            <a:noFill/>
            <a:ln w="9525">
              <a:noFill/>
              <a:miter lim="800000"/>
              <a:headEnd/>
              <a:tailEnd/>
            </a:ln>
          </p:spPr>
          <p:txBody>
            <a:bodyPr wrap="none" lIns="0" tIns="0" rIns="0" bIns="0">
              <a:spAutoFit/>
            </a:bodyPr>
            <a:lstStyle/>
            <a:p>
              <a:r>
                <a:rPr lang="en-GB" sz="1200">
                  <a:solidFill>
                    <a:srgbClr val="000000"/>
                  </a:solidFill>
                </a:rPr>
                <a:t>03:00</a:t>
              </a:r>
              <a:endParaRPr lang="en-GB"/>
            </a:p>
          </p:txBody>
        </p:sp>
        <p:sp>
          <p:nvSpPr>
            <p:cNvPr id="108034" name="Rectangle 1538"/>
            <p:cNvSpPr>
              <a:spLocks noChangeArrowheads="1"/>
            </p:cNvSpPr>
            <p:nvPr/>
          </p:nvSpPr>
          <p:spPr bwMode="auto">
            <a:xfrm rot="16200000">
              <a:off x="1695" y="3575"/>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03:30</a:t>
              </a:r>
              <a:endParaRPr lang="en-GB"/>
            </a:p>
          </p:txBody>
        </p:sp>
        <p:sp>
          <p:nvSpPr>
            <p:cNvPr id="108035" name="Rectangle 1539"/>
            <p:cNvSpPr>
              <a:spLocks noChangeArrowheads="1"/>
            </p:cNvSpPr>
            <p:nvPr/>
          </p:nvSpPr>
          <p:spPr bwMode="auto">
            <a:xfrm rot="16200000">
              <a:off x="1808" y="3575"/>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04:00</a:t>
              </a:r>
              <a:endParaRPr lang="en-GB"/>
            </a:p>
          </p:txBody>
        </p:sp>
        <p:sp>
          <p:nvSpPr>
            <p:cNvPr id="108036" name="Rectangle 1540"/>
            <p:cNvSpPr>
              <a:spLocks noChangeArrowheads="1"/>
            </p:cNvSpPr>
            <p:nvPr/>
          </p:nvSpPr>
          <p:spPr bwMode="auto">
            <a:xfrm rot="16200000">
              <a:off x="1923" y="3575"/>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04:30</a:t>
              </a:r>
              <a:endParaRPr lang="en-GB"/>
            </a:p>
          </p:txBody>
        </p:sp>
        <p:sp>
          <p:nvSpPr>
            <p:cNvPr id="108037" name="Rectangle 1541"/>
            <p:cNvSpPr>
              <a:spLocks noChangeArrowheads="1"/>
            </p:cNvSpPr>
            <p:nvPr/>
          </p:nvSpPr>
          <p:spPr bwMode="auto">
            <a:xfrm rot="16200000">
              <a:off x="2035" y="3575"/>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05:00</a:t>
              </a:r>
              <a:endParaRPr lang="en-GB"/>
            </a:p>
          </p:txBody>
        </p:sp>
        <p:sp>
          <p:nvSpPr>
            <p:cNvPr id="108038" name="Rectangle 1542"/>
            <p:cNvSpPr>
              <a:spLocks noChangeArrowheads="1"/>
            </p:cNvSpPr>
            <p:nvPr/>
          </p:nvSpPr>
          <p:spPr bwMode="auto">
            <a:xfrm rot="16200000">
              <a:off x="2149" y="3575"/>
              <a:ext cx="239" cy="106"/>
            </a:xfrm>
            <a:prstGeom prst="rect">
              <a:avLst/>
            </a:prstGeom>
            <a:noFill/>
            <a:ln w="9525">
              <a:noFill/>
              <a:miter lim="800000"/>
              <a:headEnd/>
              <a:tailEnd/>
            </a:ln>
          </p:spPr>
          <p:txBody>
            <a:bodyPr wrap="none" lIns="0" tIns="0" rIns="0" bIns="0">
              <a:spAutoFit/>
            </a:bodyPr>
            <a:lstStyle/>
            <a:p>
              <a:r>
                <a:rPr lang="en-GB" sz="1200">
                  <a:solidFill>
                    <a:srgbClr val="000000"/>
                  </a:solidFill>
                </a:rPr>
                <a:t>05:30</a:t>
              </a:r>
              <a:endParaRPr lang="en-GB"/>
            </a:p>
          </p:txBody>
        </p:sp>
        <p:sp>
          <p:nvSpPr>
            <p:cNvPr id="108039" name="Rectangle 1543"/>
            <p:cNvSpPr>
              <a:spLocks noChangeArrowheads="1"/>
            </p:cNvSpPr>
            <p:nvPr/>
          </p:nvSpPr>
          <p:spPr bwMode="auto">
            <a:xfrm rot="16200000">
              <a:off x="2262" y="3575"/>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06:00</a:t>
              </a:r>
              <a:endParaRPr lang="en-GB"/>
            </a:p>
          </p:txBody>
        </p:sp>
        <p:sp>
          <p:nvSpPr>
            <p:cNvPr id="108040" name="Rectangle 1544"/>
            <p:cNvSpPr>
              <a:spLocks noChangeArrowheads="1"/>
            </p:cNvSpPr>
            <p:nvPr/>
          </p:nvSpPr>
          <p:spPr bwMode="auto">
            <a:xfrm rot="16200000">
              <a:off x="2375"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06:30</a:t>
              </a:r>
              <a:endParaRPr lang="en-GB"/>
            </a:p>
          </p:txBody>
        </p:sp>
        <p:sp>
          <p:nvSpPr>
            <p:cNvPr id="108041" name="Rectangle 1545"/>
            <p:cNvSpPr>
              <a:spLocks noChangeArrowheads="1"/>
            </p:cNvSpPr>
            <p:nvPr/>
          </p:nvSpPr>
          <p:spPr bwMode="auto">
            <a:xfrm rot="16200000">
              <a:off x="2489"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07:00</a:t>
              </a:r>
              <a:endParaRPr lang="en-GB"/>
            </a:p>
          </p:txBody>
        </p:sp>
        <p:sp>
          <p:nvSpPr>
            <p:cNvPr id="108042" name="Rectangle 1546"/>
            <p:cNvSpPr>
              <a:spLocks noChangeArrowheads="1"/>
            </p:cNvSpPr>
            <p:nvPr/>
          </p:nvSpPr>
          <p:spPr bwMode="auto">
            <a:xfrm rot="16200000">
              <a:off x="2601"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07:30</a:t>
              </a:r>
              <a:endParaRPr lang="en-GB"/>
            </a:p>
          </p:txBody>
        </p:sp>
        <p:sp>
          <p:nvSpPr>
            <p:cNvPr id="108043" name="Rectangle 1547"/>
            <p:cNvSpPr>
              <a:spLocks noChangeArrowheads="1"/>
            </p:cNvSpPr>
            <p:nvPr/>
          </p:nvSpPr>
          <p:spPr bwMode="auto">
            <a:xfrm rot="16200000">
              <a:off x="2718"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08:00</a:t>
              </a:r>
              <a:endParaRPr lang="en-GB"/>
            </a:p>
          </p:txBody>
        </p:sp>
        <p:sp>
          <p:nvSpPr>
            <p:cNvPr id="108044" name="Rectangle 1548"/>
            <p:cNvSpPr>
              <a:spLocks noChangeArrowheads="1"/>
            </p:cNvSpPr>
            <p:nvPr/>
          </p:nvSpPr>
          <p:spPr bwMode="auto">
            <a:xfrm rot="16200000">
              <a:off x="2830"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08:30</a:t>
              </a:r>
              <a:endParaRPr lang="en-GB"/>
            </a:p>
          </p:txBody>
        </p:sp>
        <p:sp>
          <p:nvSpPr>
            <p:cNvPr id="108045" name="Rectangle 1549"/>
            <p:cNvSpPr>
              <a:spLocks noChangeArrowheads="1"/>
            </p:cNvSpPr>
            <p:nvPr/>
          </p:nvSpPr>
          <p:spPr bwMode="auto">
            <a:xfrm rot="16200000">
              <a:off x="2943"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09:00</a:t>
              </a:r>
              <a:endParaRPr lang="en-GB"/>
            </a:p>
          </p:txBody>
        </p:sp>
        <p:sp>
          <p:nvSpPr>
            <p:cNvPr id="108046" name="Rectangle 1550"/>
            <p:cNvSpPr>
              <a:spLocks noChangeArrowheads="1"/>
            </p:cNvSpPr>
            <p:nvPr/>
          </p:nvSpPr>
          <p:spPr bwMode="auto">
            <a:xfrm rot="16200000">
              <a:off x="3057"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09:30</a:t>
              </a:r>
              <a:endParaRPr lang="en-GB"/>
            </a:p>
          </p:txBody>
        </p:sp>
        <p:sp>
          <p:nvSpPr>
            <p:cNvPr id="108047" name="Rectangle 1551"/>
            <p:cNvSpPr>
              <a:spLocks noChangeArrowheads="1"/>
            </p:cNvSpPr>
            <p:nvPr/>
          </p:nvSpPr>
          <p:spPr bwMode="auto">
            <a:xfrm rot="16200000">
              <a:off x="3169"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10:00</a:t>
              </a:r>
              <a:endParaRPr lang="en-GB"/>
            </a:p>
          </p:txBody>
        </p:sp>
        <p:sp>
          <p:nvSpPr>
            <p:cNvPr id="108048" name="Rectangle 1552"/>
            <p:cNvSpPr>
              <a:spLocks noChangeArrowheads="1"/>
            </p:cNvSpPr>
            <p:nvPr/>
          </p:nvSpPr>
          <p:spPr bwMode="auto">
            <a:xfrm rot="16200000">
              <a:off x="3284" y="3574"/>
              <a:ext cx="239" cy="106"/>
            </a:xfrm>
            <a:prstGeom prst="rect">
              <a:avLst/>
            </a:prstGeom>
            <a:noFill/>
            <a:ln w="9525">
              <a:noFill/>
              <a:miter lim="800000"/>
              <a:headEnd/>
              <a:tailEnd/>
            </a:ln>
          </p:spPr>
          <p:txBody>
            <a:bodyPr wrap="none" lIns="0" tIns="0" rIns="0" bIns="0">
              <a:spAutoFit/>
            </a:bodyPr>
            <a:lstStyle/>
            <a:p>
              <a:r>
                <a:rPr lang="en-GB" sz="1200">
                  <a:solidFill>
                    <a:srgbClr val="000000"/>
                  </a:solidFill>
                </a:rPr>
                <a:t>10:30</a:t>
              </a:r>
              <a:endParaRPr lang="en-GB"/>
            </a:p>
          </p:txBody>
        </p:sp>
        <p:sp>
          <p:nvSpPr>
            <p:cNvPr id="108049" name="Rectangle 1553"/>
            <p:cNvSpPr>
              <a:spLocks noChangeArrowheads="1"/>
            </p:cNvSpPr>
            <p:nvPr/>
          </p:nvSpPr>
          <p:spPr bwMode="auto">
            <a:xfrm rot="16200000">
              <a:off x="3396"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11:00</a:t>
              </a:r>
              <a:endParaRPr lang="en-GB"/>
            </a:p>
          </p:txBody>
        </p:sp>
        <p:sp>
          <p:nvSpPr>
            <p:cNvPr id="108050" name="Rectangle 1554"/>
            <p:cNvSpPr>
              <a:spLocks noChangeArrowheads="1"/>
            </p:cNvSpPr>
            <p:nvPr/>
          </p:nvSpPr>
          <p:spPr bwMode="auto">
            <a:xfrm rot="16200000">
              <a:off x="3509"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11:30</a:t>
              </a:r>
              <a:endParaRPr lang="en-GB"/>
            </a:p>
          </p:txBody>
        </p:sp>
        <p:sp>
          <p:nvSpPr>
            <p:cNvPr id="108051" name="Rectangle 1555"/>
            <p:cNvSpPr>
              <a:spLocks noChangeArrowheads="1"/>
            </p:cNvSpPr>
            <p:nvPr/>
          </p:nvSpPr>
          <p:spPr bwMode="auto">
            <a:xfrm rot="16200000">
              <a:off x="3623"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12:00</a:t>
              </a:r>
              <a:endParaRPr lang="en-GB"/>
            </a:p>
          </p:txBody>
        </p:sp>
        <p:sp>
          <p:nvSpPr>
            <p:cNvPr id="108052" name="Rectangle 1556"/>
            <p:cNvSpPr>
              <a:spLocks noChangeArrowheads="1"/>
            </p:cNvSpPr>
            <p:nvPr/>
          </p:nvSpPr>
          <p:spPr bwMode="auto">
            <a:xfrm rot="16200000">
              <a:off x="3736"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12:30</a:t>
              </a:r>
              <a:endParaRPr lang="en-GB"/>
            </a:p>
          </p:txBody>
        </p:sp>
        <p:sp>
          <p:nvSpPr>
            <p:cNvPr id="108053" name="Rectangle 1557"/>
            <p:cNvSpPr>
              <a:spLocks noChangeArrowheads="1"/>
            </p:cNvSpPr>
            <p:nvPr/>
          </p:nvSpPr>
          <p:spPr bwMode="auto">
            <a:xfrm rot="16200000">
              <a:off x="3852"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13:00</a:t>
              </a:r>
              <a:endParaRPr lang="en-GB"/>
            </a:p>
          </p:txBody>
        </p:sp>
        <p:sp>
          <p:nvSpPr>
            <p:cNvPr id="108054" name="Rectangle 1558"/>
            <p:cNvSpPr>
              <a:spLocks noChangeArrowheads="1"/>
            </p:cNvSpPr>
            <p:nvPr/>
          </p:nvSpPr>
          <p:spPr bwMode="auto">
            <a:xfrm rot="16200000">
              <a:off x="3964"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13:30</a:t>
              </a:r>
              <a:endParaRPr lang="en-GB"/>
            </a:p>
          </p:txBody>
        </p:sp>
        <p:sp>
          <p:nvSpPr>
            <p:cNvPr id="108055" name="Rectangle 1559"/>
            <p:cNvSpPr>
              <a:spLocks noChangeArrowheads="1"/>
            </p:cNvSpPr>
            <p:nvPr/>
          </p:nvSpPr>
          <p:spPr bwMode="auto">
            <a:xfrm rot="16200000">
              <a:off x="4078" y="3573"/>
              <a:ext cx="239" cy="106"/>
            </a:xfrm>
            <a:prstGeom prst="rect">
              <a:avLst/>
            </a:prstGeom>
            <a:noFill/>
            <a:ln w="9525">
              <a:noFill/>
              <a:miter lim="800000"/>
              <a:headEnd/>
              <a:tailEnd/>
            </a:ln>
          </p:spPr>
          <p:txBody>
            <a:bodyPr wrap="none" lIns="0" tIns="0" rIns="0" bIns="0">
              <a:spAutoFit/>
            </a:bodyPr>
            <a:lstStyle/>
            <a:p>
              <a:r>
                <a:rPr lang="en-GB" sz="1200">
                  <a:solidFill>
                    <a:srgbClr val="000000"/>
                  </a:solidFill>
                </a:rPr>
                <a:t>14:00</a:t>
              </a:r>
              <a:endParaRPr lang="en-GB"/>
            </a:p>
          </p:txBody>
        </p:sp>
        <p:sp>
          <p:nvSpPr>
            <p:cNvPr id="108056" name="Rectangle 1560"/>
            <p:cNvSpPr>
              <a:spLocks noChangeArrowheads="1"/>
            </p:cNvSpPr>
            <p:nvPr/>
          </p:nvSpPr>
          <p:spPr bwMode="auto">
            <a:xfrm rot="16200000">
              <a:off x="4191"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14:30</a:t>
              </a:r>
              <a:endParaRPr lang="en-GB"/>
            </a:p>
          </p:txBody>
        </p:sp>
        <p:sp>
          <p:nvSpPr>
            <p:cNvPr id="108057" name="Rectangle 1561"/>
            <p:cNvSpPr>
              <a:spLocks noChangeArrowheads="1"/>
            </p:cNvSpPr>
            <p:nvPr/>
          </p:nvSpPr>
          <p:spPr bwMode="auto">
            <a:xfrm rot="16200000">
              <a:off x="4304"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15:00</a:t>
              </a:r>
              <a:endParaRPr lang="en-GB"/>
            </a:p>
          </p:txBody>
        </p:sp>
        <p:sp>
          <p:nvSpPr>
            <p:cNvPr id="108058" name="Rectangle 1562"/>
            <p:cNvSpPr>
              <a:spLocks noChangeArrowheads="1"/>
            </p:cNvSpPr>
            <p:nvPr/>
          </p:nvSpPr>
          <p:spPr bwMode="auto">
            <a:xfrm rot="16200000">
              <a:off x="4418" y="3574"/>
              <a:ext cx="239" cy="106"/>
            </a:xfrm>
            <a:prstGeom prst="rect">
              <a:avLst/>
            </a:prstGeom>
            <a:noFill/>
            <a:ln w="9525">
              <a:noFill/>
              <a:miter lim="800000"/>
              <a:headEnd/>
              <a:tailEnd/>
            </a:ln>
          </p:spPr>
          <p:txBody>
            <a:bodyPr wrap="none" lIns="0" tIns="0" rIns="0" bIns="0">
              <a:spAutoFit/>
            </a:bodyPr>
            <a:lstStyle/>
            <a:p>
              <a:r>
                <a:rPr lang="en-GB" sz="1200">
                  <a:solidFill>
                    <a:srgbClr val="000000"/>
                  </a:solidFill>
                </a:rPr>
                <a:t>15:30</a:t>
              </a:r>
              <a:endParaRPr lang="en-GB"/>
            </a:p>
          </p:txBody>
        </p:sp>
        <p:sp>
          <p:nvSpPr>
            <p:cNvPr id="108059" name="Rectangle 1563"/>
            <p:cNvSpPr>
              <a:spLocks noChangeArrowheads="1"/>
            </p:cNvSpPr>
            <p:nvPr/>
          </p:nvSpPr>
          <p:spPr bwMode="auto">
            <a:xfrm rot="16200000">
              <a:off x="4530" y="3574"/>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16:00</a:t>
              </a:r>
              <a:endParaRPr lang="en-GB"/>
            </a:p>
          </p:txBody>
        </p:sp>
        <p:sp>
          <p:nvSpPr>
            <p:cNvPr id="108060" name="Rectangle 1564"/>
            <p:cNvSpPr>
              <a:spLocks noChangeArrowheads="1"/>
            </p:cNvSpPr>
            <p:nvPr/>
          </p:nvSpPr>
          <p:spPr bwMode="auto">
            <a:xfrm rot="16200000">
              <a:off x="4645" y="3573"/>
              <a:ext cx="239" cy="106"/>
            </a:xfrm>
            <a:prstGeom prst="rect">
              <a:avLst/>
            </a:prstGeom>
            <a:noFill/>
            <a:ln w="9525">
              <a:noFill/>
              <a:miter lim="800000"/>
              <a:headEnd/>
              <a:tailEnd/>
            </a:ln>
          </p:spPr>
          <p:txBody>
            <a:bodyPr wrap="none" lIns="0" tIns="0" rIns="0" bIns="0">
              <a:spAutoFit/>
            </a:bodyPr>
            <a:lstStyle/>
            <a:p>
              <a:r>
                <a:rPr lang="en-GB" sz="1200">
                  <a:solidFill>
                    <a:srgbClr val="000000"/>
                  </a:solidFill>
                </a:rPr>
                <a:t>16:30</a:t>
              </a:r>
              <a:endParaRPr lang="en-GB"/>
            </a:p>
          </p:txBody>
        </p:sp>
        <p:sp>
          <p:nvSpPr>
            <p:cNvPr id="108061" name="Rectangle 1565"/>
            <p:cNvSpPr>
              <a:spLocks noChangeArrowheads="1"/>
            </p:cNvSpPr>
            <p:nvPr/>
          </p:nvSpPr>
          <p:spPr bwMode="auto">
            <a:xfrm rot="16200000">
              <a:off x="4758" y="3573"/>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17:00</a:t>
              </a:r>
              <a:endParaRPr lang="en-GB"/>
            </a:p>
          </p:txBody>
        </p:sp>
        <p:sp>
          <p:nvSpPr>
            <p:cNvPr id="108062" name="Rectangle 1566"/>
            <p:cNvSpPr>
              <a:spLocks noChangeArrowheads="1"/>
            </p:cNvSpPr>
            <p:nvPr/>
          </p:nvSpPr>
          <p:spPr bwMode="auto">
            <a:xfrm rot="16200000">
              <a:off x="4872" y="3573"/>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17:30</a:t>
              </a:r>
              <a:endParaRPr lang="en-GB"/>
            </a:p>
          </p:txBody>
        </p:sp>
        <p:sp>
          <p:nvSpPr>
            <p:cNvPr id="108063" name="Rectangle 1567"/>
            <p:cNvSpPr>
              <a:spLocks noChangeArrowheads="1"/>
            </p:cNvSpPr>
            <p:nvPr/>
          </p:nvSpPr>
          <p:spPr bwMode="auto">
            <a:xfrm rot="16200000">
              <a:off x="4986" y="3573"/>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18:00</a:t>
              </a:r>
              <a:endParaRPr lang="en-GB"/>
            </a:p>
          </p:txBody>
        </p:sp>
        <p:sp>
          <p:nvSpPr>
            <p:cNvPr id="108064" name="Rectangle 1568"/>
            <p:cNvSpPr>
              <a:spLocks noChangeArrowheads="1"/>
            </p:cNvSpPr>
            <p:nvPr/>
          </p:nvSpPr>
          <p:spPr bwMode="auto">
            <a:xfrm rot="16200000">
              <a:off x="5099" y="3573"/>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18:30</a:t>
              </a:r>
              <a:endParaRPr lang="en-GB"/>
            </a:p>
          </p:txBody>
        </p:sp>
        <p:sp>
          <p:nvSpPr>
            <p:cNvPr id="108065" name="Rectangle 1569"/>
            <p:cNvSpPr>
              <a:spLocks noChangeArrowheads="1"/>
            </p:cNvSpPr>
            <p:nvPr/>
          </p:nvSpPr>
          <p:spPr bwMode="auto">
            <a:xfrm rot="16200000">
              <a:off x="5213" y="3573"/>
              <a:ext cx="239" cy="106"/>
            </a:xfrm>
            <a:prstGeom prst="rect">
              <a:avLst/>
            </a:prstGeom>
            <a:noFill/>
            <a:ln w="9525">
              <a:noFill/>
              <a:miter lim="800000"/>
              <a:headEnd/>
              <a:tailEnd/>
            </a:ln>
          </p:spPr>
          <p:txBody>
            <a:bodyPr wrap="none" lIns="0" tIns="0" rIns="0" bIns="0">
              <a:spAutoFit/>
            </a:bodyPr>
            <a:lstStyle/>
            <a:p>
              <a:r>
                <a:rPr lang="en-GB" sz="1200">
                  <a:solidFill>
                    <a:srgbClr val="000000"/>
                  </a:solidFill>
                </a:rPr>
                <a:t>19:00</a:t>
              </a:r>
              <a:endParaRPr lang="en-GB"/>
            </a:p>
          </p:txBody>
        </p:sp>
        <p:sp>
          <p:nvSpPr>
            <p:cNvPr id="108066" name="Rectangle 1570"/>
            <p:cNvSpPr>
              <a:spLocks noChangeArrowheads="1"/>
            </p:cNvSpPr>
            <p:nvPr/>
          </p:nvSpPr>
          <p:spPr bwMode="auto">
            <a:xfrm rot="16200000">
              <a:off x="5325" y="3573"/>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19:30</a:t>
              </a:r>
              <a:endParaRPr lang="en-GB"/>
            </a:p>
          </p:txBody>
        </p:sp>
        <p:sp>
          <p:nvSpPr>
            <p:cNvPr id="108067" name="Rectangle 1571"/>
            <p:cNvSpPr>
              <a:spLocks noChangeArrowheads="1"/>
            </p:cNvSpPr>
            <p:nvPr/>
          </p:nvSpPr>
          <p:spPr bwMode="auto">
            <a:xfrm rot="16200000">
              <a:off x="5438" y="3573"/>
              <a:ext cx="239" cy="105"/>
            </a:xfrm>
            <a:prstGeom prst="rect">
              <a:avLst/>
            </a:prstGeom>
            <a:noFill/>
            <a:ln w="9525">
              <a:noFill/>
              <a:miter lim="800000"/>
              <a:headEnd/>
              <a:tailEnd/>
            </a:ln>
          </p:spPr>
          <p:txBody>
            <a:bodyPr wrap="none" lIns="0" tIns="0" rIns="0" bIns="0">
              <a:spAutoFit/>
            </a:bodyPr>
            <a:lstStyle/>
            <a:p>
              <a:r>
                <a:rPr lang="en-GB" sz="1200">
                  <a:solidFill>
                    <a:srgbClr val="000000"/>
                  </a:solidFill>
                </a:rPr>
                <a:t>20:00</a:t>
              </a:r>
              <a:endParaRPr lang="en-GB"/>
            </a:p>
          </p:txBody>
        </p:sp>
        <p:sp>
          <p:nvSpPr>
            <p:cNvPr id="108068" name="Rectangle 1572"/>
            <p:cNvSpPr>
              <a:spLocks noChangeArrowheads="1"/>
            </p:cNvSpPr>
            <p:nvPr/>
          </p:nvSpPr>
          <p:spPr bwMode="auto">
            <a:xfrm>
              <a:off x="3076" y="3785"/>
              <a:ext cx="571" cy="115"/>
            </a:xfrm>
            <a:prstGeom prst="rect">
              <a:avLst/>
            </a:prstGeom>
            <a:noFill/>
            <a:ln w="9525">
              <a:noFill/>
              <a:miter lim="800000"/>
              <a:headEnd/>
              <a:tailEnd/>
            </a:ln>
          </p:spPr>
          <p:txBody>
            <a:bodyPr wrap="none" lIns="0" tIns="0" rIns="0" bIns="0">
              <a:spAutoFit/>
            </a:bodyPr>
            <a:lstStyle/>
            <a:p>
              <a:r>
                <a:rPr lang="en-GB" sz="1200" b="1">
                  <a:solidFill>
                    <a:srgbClr val="000000"/>
                  </a:solidFill>
                </a:rPr>
                <a:t>Time (mm:ss)</a:t>
              </a:r>
              <a:endParaRPr lang="en-GB"/>
            </a:p>
          </p:txBody>
        </p:sp>
        <p:sp>
          <p:nvSpPr>
            <p:cNvPr id="108069" name="Rectangle 1573"/>
            <p:cNvSpPr>
              <a:spLocks noChangeArrowheads="1"/>
            </p:cNvSpPr>
            <p:nvPr/>
          </p:nvSpPr>
          <p:spPr bwMode="auto">
            <a:xfrm rot="16200000">
              <a:off x="381" y="1864"/>
              <a:ext cx="798" cy="105"/>
            </a:xfrm>
            <a:prstGeom prst="rect">
              <a:avLst/>
            </a:prstGeom>
            <a:noFill/>
            <a:ln w="9525">
              <a:noFill/>
              <a:miter lim="800000"/>
              <a:headEnd/>
              <a:tailEnd/>
            </a:ln>
          </p:spPr>
          <p:txBody>
            <a:bodyPr wrap="none" lIns="0" tIns="0" rIns="0" bIns="0">
              <a:spAutoFit/>
            </a:bodyPr>
            <a:lstStyle/>
            <a:p>
              <a:r>
                <a:rPr lang="en-GB" sz="1200" b="1">
                  <a:solidFill>
                    <a:srgbClr val="000000"/>
                  </a:solidFill>
                </a:rPr>
                <a:t>Pressure (mmHg)</a:t>
              </a:r>
              <a:endParaRPr lang="en-GB"/>
            </a:p>
          </p:txBody>
        </p:sp>
        <p:sp>
          <p:nvSpPr>
            <p:cNvPr id="108070" name="Line 1574"/>
            <p:cNvSpPr>
              <a:spLocks noChangeShapeType="1"/>
            </p:cNvSpPr>
            <p:nvPr/>
          </p:nvSpPr>
          <p:spPr bwMode="auto">
            <a:xfrm>
              <a:off x="1325" y="846"/>
              <a:ext cx="120" cy="1"/>
            </a:xfrm>
            <a:prstGeom prst="line">
              <a:avLst/>
            </a:prstGeom>
            <a:noFill/>
            <a:ln w="22225">
              <a:solidFill>
                <a:srgbClr val="0000FF"/>
              </a:solidFill>
              <a:round/>
              <a:headEnd/>
              <a:tailEnd/>
            </a:ln>
          </p:spPr>
          <p:txBody>
            <a:bodyPr/>
            <a:lstStyle/>
            <a:p>
              <a:endParaRPr lang="it-IT"/>
            </a:p>
          </p:txBody>
        </p:sp>
        <p:sp>
          <p:nvSpPr>
            <p:cNvPr id="108071" name="Rectangle 1575"/>
            <p:cNvSpPr>
              <a:spLocks noChangeArrowheads="1"/>
            </p:cNvSpPr>
            <p:nvPr/>
          </p:nvSpPr>
          <p:spPr bwMode="auto">
            <a:xfrm>
              <a:off x="1461" y="802"/>
              <a:ext cx="2737" cy="115"/>
            </a:xfrm>
            <a:prstGeom prst="rect">
              <a:avLst/>
            </a:prstGeom>
            <a:noFill/>
            <a:ln w="9525">
              <a:noFill/>
              <a:miter lim="800000"/>
              <a:headEnd/>
              <a:tailEnd/>
            </a:ln>
          </p:spPr>
          <p:txBody>
            <a:bodyPr lIns="0" tIns="0" rIns="0" bIns="0">
              <a:spAutoFit/>
            </a:bodyPr>
            <a:lstStyle/>
            <a:p>
              <a:r>
                <a:rPr lang="en-GB" sz="1200">
                  <a:solidFill>
                    <a:srgbClr val="000000"/>
                  </a:solidFill>
                </a:rPr>
                <a:t>Delayed defibrillation (40s) x3 with 30s CPR between shocks</a:t>
              </a:r>
              <a:endParaRPr lang="en-GB"/>
            </a:p>
          </p:txBody>
        </p:sp>
        <p:sp>
          <p:nvSpPr>
            <p:cNvPr id="108072" name="Line 1576"/>
            <p:cNvSpPr>
              <a:spLocks noChangeShapeType="1"/>
            </p:cNvSpPr>
            <p:nvPr/>
          </p:nvSpPr>
          <p:spPr bwMode="auto">
            <a:xfrm>
              <a:off x="1325" y="981"/>
              <a:ext cx="120" cy="0"/>
            </a:xfrm>
            <a:prstGeom prst="line">
              <a:avLst/>
            </a:prstGeom>
            <a:noFill/>
            <a:ln w="22225">
              <a:solidFill>
                <a:srgbClr val="FF0000"/>
              </a:solidFill>
              <a:round/>
              <a:headEnd/>
              <a:tailEnd/>
            </a:ln>
          </p:spPr>
          <p:txBody>
            <a:bodyPr/>
            <a:lstStyle/>
            <a:p>
              <a:endParaRPr lang="it-IT"/>
            </a:p>
          </p:txBody>
        </p:sp>
        <p:sp>
          <p:nvSpPr>
            <p:cNvPr id="108073" name="Rectangle 1577"/>
            <p:cNvSpPr>
              <a:spLocks noChangeArrowheads="1"/>
            </p:cNvSpPr>
            <p:nvPr/>
          </p:nvSpPr>
          <p:spPr bwMode="auto">
            <a:xfrm>
              <a:off x="1461" y="937"/>
              <a:ext cx="958" cy="115"/>
            </a:xfrm>
            <a:prstGeom prst="rect">
              <a:avLst/>
            </a:prstGeom>
            <a:noFill/>
            <a:ln w="9525">
              <a:noFill/>
              <a:miter lim="800000"/>
              <a:headEnd/>
              <a:tailEnd/>
            </a:ln>
          </p:spPr>
          <p:txBody>
            <a:bodyPr wrap="none" lIns="0" tIns="0" rIns="0" bIns="0">
              <a:spAutoFit/>
            </a:bodyPr>
            <a:lstStyle/>
            <a:p>
              <a:r>
                <a:rPr lang="en-GB" sz="1200">
                  <a:solidFill>
                    <a:srgbClr val="000000"/>
                  </a:solidFill>
                </a:rPr>
                <a:t>Defibrillation during CPR</a:t>
              </a:r>
              <a:endParaRPr lang="en-GB"/>
            </a:p>
          </p:txBody>
        </p:sp>
        <p:grpSp>
          <p:nvGrpSpPr>
            <p:cNvPr id="10" name="Group 1578"/>
            <p:cNvGrpSpPr>
              <a:grpSpLocks/>
            </p:cNvGrpSpPr>
            <p:nvPr/>
          </p:nvGrpSpPr>
          <p:grpSpPr bwMode="auto">
            <a:xfrm>
              <a:off x="4349" y="1534"/>
              <a:ext cx="61" cy="322"/>
              <a:chOff x="4254" y="1565"/>
              <a:chExt cx="70" cy="359"/>
            </a:xfrm>
          </p:grpSpPr>
          <p:sp>
            <p:nvSpPr>
              <p:cNvPr id="108075" name="Line 1579"/>
              <p:cNvSpPr>
                <a:spLocks noChangeShapeType="1"/>
              </p:cNvSpPr>
              <p:nvPr/>
            </p:nvSpPr>
            <p:spPr bwMode="auto">
              <a:xfrm>
                <a:off x="4288" y="1565"/>
                <a:ext cx="1" cy="235"/>
              </a:xfrm>
              <a:prstGeom prst="line">
                <a:avLst/>
              </a:prstGeom>
              <a:noFill/>
              <a:ln w="14288">
                <a:solidFill>
                  <a:srgbClr val="FF0000"/>
                </a:solidFill>
                <a:round/>
                <a:headEnd/>
                <a:tailEnd/>
              </a:ln>
            </p:spPr>
            <p:txBody>
              <a:bodyPr/>
              <a:lstStyle/>
              <a:p>
                <a:endParaRPr lang="it-IT"/>
              </a:p>
            </p:txBody>
          </p:sp>
          <p:sp>
            <p:nvSpPr>
              <p:cNvPr id="108076" name="Freeform 1580"/>
              <p:cNvSpPr>
                <a:spLocks/>
              </p:cNvSpPr>
              <p:nvPr/>
            </p:nvSpPr>
            <p:spPr bwMode="auto">
              <a:xfrm>
                <a:off x="4254" y="1796"/>
                <a:ext cx="70" cy="128"/>
              </a:xfrm>
              <a:custGeom>
                <a:avLst/>
                <a:gdLst/>
                <a:ahLst/>
                <a:cxnLst>
                  <a:cxn ang="0">
                    <a:pos x="0" y="0"/>
                  </a:cxn>
                  <a:cxn ang="0">
                    <a:pos x="36" y="128"/>
                  </a:cxn>
                  <a:cxn ang="0">
                    <a:pos x="70" y="0"/>
                  </a:cxn>
                  <a:cxn ang="0">
                    <a:pos x="0" y="0"/>
                  </a:cxn>
                </a:cxnLst>
                <a:rect l="0" t="0" r="r" b="b"/>
                <a:pathLst>
                  <a:path w="70" h="128">
                    <a:moveTo>
                      <a:pt x="0" y="0"/>
                    </a:moveTo>
                    <a:lnTo>
                      <a:pt x="36" y="128"/>
                    </a:lnTo>
                    <a:lnTo>
                      <a:pt x="70" y="0"/>
                    </a:lnTo>
                    <a:lnTo>
                      <a:pt x="0" y="0"/>
                    </a:lnTo>
                    <a:close/>
                  </a:path>
                </a:pathLst>
              </a:custGeom>
              <a:solidFill>
                <a:srgbClr val="FF0000"/>
              </a:solidFill>
              <a:ln w="9525">
                <a:noFill/>
                <a:round/>
                <a:headEnd/>
                <a:tailEnd/>
              </a:ln>
            </p:spPr>
            <p:txBody>
              <a:bodyPr/>
              <a:lstStyle/>
              <a:p>
                <a:endParaRPr lang="it-IT"/>
              </a:p>
            </p:txBody>
          </p:sp>
        </p:grpSp>
        <p:sp>
          <p:nvSpPr>
            <p:cNvPr id="108077" name="Rectangle 1581"/>
            <p:cNvSpPr>
              <a:spLocks noChangeArrowheads="1"/>
            </p:cNvSpPr>
            <p:nvPr/>
          </p:nvSpPr>
          <p:spPr bwMode="auto">
            <a:xfrm>
              <a:off x="4256" y="1534"/>
              <a:ext cx="123" cy="167"/>
            </a:xfrm>
            <a:prstGeom prst="rect">
              <a:avLst/>
            </a:prstGeom>
            <a:noFill/>
            <a:ln w="9525">
              <a:noFill/>
              <a:miter lim="800000"/>
              <a:headEnd/>
              <a:tailEnd/>
            </a:ln>
          </p:spPr>
          <p:txBody>
            <a:bodyPr/>
            <a:lstStyle/>
            <a:p>
              <a:endParaRPr lang="it-IT"/>
            </a:p>
          </p:txBody>
        </p:sp>
        <p:sp>
          <p:nvSpPr>
            <p:cNvPr id="108078" name="Rectangle 1582"/>
            <p:cNvSpPr>
              <a:spLocks noChangeArrowheads="1"/>
            </p:cNvSpPr>
            <p:nvPr/>
          </p:nvSpPr>
          <p:spPr bwMode="auto">
            <a:xfrm>
              <a:off x="4277" y="1546"/>
              <a:ext cx="90" cy="163"/>
            </a:xfrm>
            <a:prstGeom prst="rect">
              <a:avLst/>
            </a:prstGeom>
            <a:noFill/>
            <a:ln w="9525">
              <a:noFill/>
              <a:miter lim="800000"/>
              <a:headEnd/>
              <a:tailEnd/>
            </a:ln>
          </p:spPr>
          <p:txBody>
            <a:bodyPr wrap="none" lIns="0" tIns="0" rIns="0" bIns="0">
              <a:spAutoFit/>
            </a:bodyPr>
            <a:lstStyle/>
            <a:p>
              <a:r>
                <a:rPr lang="en-GB" sz="1700">
                  <a:solidFill>
                    <a:srgbClr val="FF0000"/>
                  </a:solidFill>
                </a:rPr>
                <a:t>D</a:t>
              </a:r>
              <a:endParaRPr lang="en-GB"/>
            </a:p>
          </p:txBody>
        </p:sp>
        <p:grpSp>
          <p:nvGrpSpPr>
            <p:cNvPr id="11" name="Group 1583"/>
            <p:cNvGrpSpPr>
              <a:grpSpLocks/>
            </p:cNvGrpSpPr>
            <p:nvPr/>
          </p:nvGrpSpPr>
          <p:grpSpPr bwMode="auto">
            <a:xfrm>
              <a:off x="4503" y="3248"/>
              <a:ext cx="62" cy="199"/>
              <a:chOff x="4430" y="3475"/>
              <a:chExt cx="71" cy="222"/>
            </a:xfrm>
          </p:grpSpPr>
          <p:sp>
            <p:nvSpPr>
              <p:cNvPr id="108080" name="Line 1584"/>
              <p:cNvSpPr>
                <a:spLocks noChangeShapeType="1"/>
              </p:cNvSpPr>
              <p:nvPr/>
            </p:nvSpPr>
            <p:spPr bwMode="auto">
              <a:xfrm flipV="1">
                <a:off x="4465" y="3596"/>
                <a:ext cx="1" cy="101"/>
              </a:xfrm>
              <a:prstGeom prst="line">
                <a:avLst/>
              </a:prstGeom>
              <a:noFill/>
              <a:ln w="14288">
                <a:solidFill>
                  <a:srgbClr val="0000FF"/>
                </a:solidFill>
                <a:round/>
                <a:headEnd/>
                <a:tailEnd/>
              </a:ln>
            </p:spPr>
            <p:txBody>
              <a:bodyPr/>
              <a:lstStyle/>
              <a:p>
                <a:endParaRPr lang="it-IT"/>
              </a:p>
            </p:txBody>
          </p:sp>
          <p:sp>
            <p:nvSpPr>
              <p:cNvPr id="108081" name="Freeform 1585"/>
              <p:cNvSpPr>
                <a:spLocks/>
              </p:cNvSpPr>
              <p:nvPr/>
            </p:nvSpPr>
            <p:spPr bwMode="auto">
              <a:xfrm>
                <a:off x="4430" y="3475"/>
                <a:ext cx="71" cy="128"/>
              </a:xfrm>
              <a:custGeom>
                <a:avLst/>
                <a:gdLst/>
                <a:ahLst/>
                <a:cxnLst>
                  <a:cxn ang="0">
                    <a:pos x="71" y="128"/>
                  </a:cxn>
                  <a:cxn ang="0">
                    <a:pos x="36" y="0"/>
                  </a:cxn>
                  <a:cxn ang="0">
                    <a:pos x="0" y="128"/>
                  </a:cxn>
                  <a:cxn ang="0">
                    <a:pos x="71" y="128"/>
                  </a:cxn>
                </a:cxnLst>
                <a:rect l="0" t="0" r="r" b="b"/>
                <a:pathLst>
                  <a:path w="71" h="128">
                    <a:moveTo>
                      <a:pt x="71" y="128"/>
                    </a:moveTo>
                    <a:lnTo>
                      <a:pt x="36" y="0"/>
                    </a:lnTo>
                    <a:lnTo>
                      <a:pt x="0" y="128"/>
                    </a:lnTo>
                    <a:lnTo>
                      <a:pt x="71" y="128"/>
                    </a:lnTo>
                    <a:close/>
                  </a:path>
                </a:pathLst>
              </a:custGeom>
              <a:solidFill>
                <a:srgbClr val="0000FF"/>
              </a:solidFill>
              <a:ln w="9525">
                <a:noFill/>
                <a:round/>
                <a:headEnd/>
                <a:tailEnd/>
              </a:ln>
            </p:spPr>
            <p:txBody>
              <a:bodyPr/>
              <a:lstStyle/>
              <a:p>
                <a:endParaRPr lang="it-IT"/>
              </a:p>
            </p:txBody>
          </p:sp>
        </p:grpSp>
        <p:grpSp>
          <p:nvGrpSpPr>
            <p:cNvPr id="12" name="Group 1586"/>
            <p:cNvGrpSpPr>
              <a:grpSpLocks/>
            </p:cNvGrpSpPr>
            <p:nvPr/>
          </p:nvGrpSpPr>
          <p:grpSpPr bwMode="auto">
            <a:xfrm>
              <a:off x="5153" y="3248"/>
              <a:ext cx="61" cy="199"/>
              <a:chOff x="5175" y="3475"/>
              <a:chExt cx="70" cy="222"/>
            </a:xfrm>
          </p:grpSpPr>
          <p:sp>
            <p:nvSpPr>
              <p:cNvPr id="108083" name="Line 1587"/>
              <p:cNvSpPr>
                <a:spLocks noChangeShapeType="1"/>
              </p:cNvSpPr>
              <p:nvPr/>
            </p:nvSpPr>
            <p:spPr bwMode="auto">
              <a:xfrm flipV="1">
                <a:off x="5209" y="3596"/>
                <a:ext cx="1" cy="101"/>
              </a:xfrm>
              <a:prstGeom prst="line">
                <a:avLst/>
              </a:prstGeom>
              <a:noFill/>
              <a:ln w="14288">
                <a:solidFill>
                  <a:srgbClr val="0000FF"/>
                </a:solidFill>
                <a:round/>
                <a:headEnd/>
                <a:tailEnd/>
              </a:ln>
            </p:spPr>
            <p:txBody>
              <a:bodyPr/>
              <a:lstStyle/>
              <a:p>
                <a:endParaRPr lang="it-IT"/>
              </a:p>
            </p:txBody>
          </p:sp>
          <p:sp>
            <p:nvSpPr>
              <p:cNvPr id="108084" name="Freeform 1588"/>
              <p:cNvSpPr>
                <a:spLocks/>
              </p:cNvSpPr>
              <p:nvPr/>
            </p:nvSpPr>
            <p:spPr bwMode="auto">
              <a:xfrm>
                <a:off x="5175" y="3475"/>
                <a:ext cx="70" cy="128"/>
              </a:xfrm>
              <a:custGeom>
                <a:avLst/>
                <a:gdLst/>
                <a:ahLst/>
                <a:cxnLst>
                  <a:cxn ang="0">
                    <a:pos x="70" y="128"/>
                  </a:cxn>
                  <a:cxn ang="0">
                    <a:pos x="34" y="0"/>
                  </a:cxn>
                  <a:cxn ang="0">
                    <a:pos x="0" y="128"/>
                  </a:cxn>
                  <a:cxn ang="0">
                    <a:pos x="70" y="128"/>
                  </a:cxn>
                </a:cxnLst>
                <a:rect l="0" t="0" r="r" b="b"/>
                <a:pathLst>
                  <a:path w="70" h="128">
                    <a:moveTo>
                      <a:pt x="70" y="128"/>
                    </a:moveTo>
                    <a:lnTo>
                      <a:pt x="34" y="0"/>
                    </a:lnTo>
                    <a:lnTo>
                      <a:pt x="0" y="128"/>
                    </a:lnTo>
                    <a:lnTo>
                      <a:pt x="70" y="128"/>
                    </a:lnTo>
                    <a:close/>
                  </a:path>
                </a:pathLst>
              </a:custGeom>
              <a:solidFill>
                <a:srgbClr val="0000FF"/>
              </a:solidFill>
              <a:ln w="9525">
                <a:noFill/>
                <a:round/>
                <a:headEnd/>
                <a:tailEnd/>
              </a:ln>
            </p:spPr>
            <p:txBody>
              <a:bodyPr/>
              <a:lstStyle/>
              <a:p>
                <a:endParaRPr lang="it-IT"/>
              </a:p>
            </p:txBody>
          </p:sp>
        </p:grpSp>
        <p:grpSp>
          <p:nvGrpSpPr>
            <p:cNvPr id="13" name="Group 1589"/>
            <p:cNvGrpSpPr>
              <a:grpSpLocks/>
            </p:cNvGrpSpPr>
            <p:nvPr/>
          </p:nvGrpSpPr>
          <p:grpSpPr bwMode="auto">
            <a:xfrm>
              <a:off x="4832" y="3248"/>
              <a:ext cx="61" cy="199"/>
              <a:chOff x="4807" y="3475"/>
              <a:chExt cx="70" cy="222"/>
            </a:xfrm>
          </p:grpSpPr>
          <p:sp>
            <p:nvSpPr>
              <p:cNvPr id="108086" name="Line 1590"/>
              <p:cNvSpPr>
                <a:spLocks noChangeShapeType="1"/>
              </p:cNvSpPr>
              <p:nvPr/>
            </p:nvSpPr>
            <p:spPr bwMode="auto">
              <a:xfrm flipV="1">
                <a:off x="4841" y="3596"/>
                <a:ext cx="1" cy="101"/>
              </a:xfrm>
              <a:prstGeom prst="line">
                <a:avLst/>
              </a:prstGeom>
              <a:noFill/>
              <a:ln w="14288">
                <a:solidFill>
                  <a:srgbClr val="0000FF"/>
                </a:solidFill>
                <a:round/>
                <a:headEnd/>
                <a:tailEnd/>
              </a:ln>
            </p:spPr>
            <p:txBody>
              <a:bodyPr/>
              <a:lstStyle/>
              <a:p>
                <a:endParaRPr lang="it-IT"/>
              </a:p>
            </p:txBody>
          </p:sp>
          <p:sp>
            <p:nvSpPr>
              <p:cNvPr id="108087" name="Freeform 1591"/>
              <p:cNvSpPr>
                <a:spLocks/>
              </p:cNvSpPr>
              <p:nvPr/>
            </p:nvSpPr>
            <p:spPr bwMode="auto">
              <a:xfrm>
                <a:off x="4807" y="3475"/>
                <a:ext cx="70" cy="128"/>
              </a:xfrm>
              <a:custGeom>
                <a:avLst/>
                <a:gdLst/>
                <a:ahLst/>
                <a:cxnLst>
                  <a:cxn ang="0">
                    <a:pos x="70" y="128"/>
                  </a:cxn>
                  <a:cxn ang="0">
                    <a:pos x="34" y="0"/>
                  </a:cxn>
                  <a:cxn ang="0">
                    <a:pos x="0" y="128"/>
                  </a:cxn>
                  <a:cxn ang="0">
                    <a:pos x="70" y="128"/>
                  </a:cxn>
                </a:cxnLst>
                <a:rect l="0" t="0" r="r" b="b"/>
                <a:pathLst>
                  <a:path w="70" h="128">
                    <a:moveTo>
                      <a:pt x="70" y="128"/>
                    </a:moveTo>
                    <a:lnTo>
                      <a:pt x="34" y="0"/>
                    </a:lnTo>
                    <a:lnTo>
                      <a:pt x="0" y="128"/>
                    </a:lnTo>
                    <a:lnTo>
                      <a:pt x="70" y="128"/>
                    </a:lnTo>
                    <a:close/>
                  </a:path>
                </a:pathLst>
              </a:custGeom>
              <a:solidFill>
                <a:srgbClr val="0000FF"/>
              </a:solidFill>
              <a:ln w="9525">
                <a:noFill/>
                <a:round/>
                <a:headEnd/>
                <a:tailEnd/>
              </a:ln>
            </p:spPr>
            <p:txBody>
              <a:bodyPr/>
              <a:lstStyle/>
              <a:p>
                <a:endParaRPr lang="it-IT"/>
              </a:p>
            </p:txBody>
          </p:sp>
        </p:grpSp>
        <p:sp>
          <p:nvSpPr>
            <p:cNvPr id="108088" name="Rectangle 1592"/>
            <p:cNvSpPr>
              <a:spLocks noChangeArrowheads="1"/>
            </p:cNvSpPr>
            <p:nvPr/>
          </p:nvSpPr>
          <p:spPr bwMode="auto">
            <a:xfrm>
              <a:off x="4406" y="3322"/>
              <a:ext cx="124" cy="167"/>
            </a:xfrm>
            <a:prstGeom prst="rect">
              <a:avLst/>
            </a:prstGeom>
            <a:noFill/>
            <a:ln w="9525">
              <a:noFill/>
              <a:miter lim="800000"/>
              <a:headEnd/>
              <a:tailEnd/>
            </a:ln>
          </p:spPr>
          <p:txBody>
            <a:bodyPr/>
            <a:lstStyle/>
            <a:p>
              <a:endParaRPr lang="it-IT"/>
            </a:p>
          </p:txBody>
        </p:sp>
        <p:sp>
          <p:nvSpPr>
            <p:cNvPr id="108089" name="Rectangle 1593"/>
            <p:cNvSpPr>
              <a:spLocks noChangeArrowheads="1"/>
            </p:cNvSpPr>
            <p:nvPr/>
          </p:nvSpPr>
          <p:spPr bwMode="auto">
            <a:xfrm>
              <a:off x="4426" y="3334"/>
              <a:ext cx="89" cy="163"/>
            </a:xfrm>
            <a:prstGeom prst="rect">
              <a:avLst/>
            </a:prstGeom>
            <a:noFill/>
            <a:ln w="9525">
              <a:noFill/>
              <a:miter lim="800000"/>
              <a:headEnd/>
              <a:tailEnd/>
            </a:ln>
          </p:spPr>
          <p:txBody>
            <a:bodyPr wrap="none" lIns="0" tIns="0" rIns="0" bIns="0">
              <a:spAutoFit/>
            </a:bodyPr>
            <a:lstStyle/>
            <a:p>
              <a:r>
                <a:rPr lang="en-GB" sz="1700">
                  <a:solidFill>
                    <a:srgbClr val="0000FF"/>
                  </a:solidFill>
                </a:rPr>
                <a:t>D</a:t>
              </a:r>
              <a:endParaRPr lang="en-GB"/>
            </a:p>
          </p:txBody>
        </p:sp>
        <p:sp>
          <p:nvSpPr>
            <p:cNvPr id="108090" name="Rectangle 1594"/>
            <p:cNvSpPr>
              <a:spLocks noChangeArrowheads="1"/>
            </p:cNvSpPr>
            <p:nvPr/>
          </p:nvSpPr>
          <p:spPr bwMode="auto">
            <a:xfrm>
              <a:off x="4739" y="3322"/>
              <a:ext cx="123" cy="167"/>
            </a:xfrm>
            <a:prstGeom prst="rect">
              <a:avLst/>
            </a:prstGeom>
            <a:noFill/>
            <a:ln w="9525">
              <a:noFill/>
              <a:miter lim="800000"/>
              <a:headEnd/>
              <a:tailEnd/>
            </a:ln>
          </p:spPr>
          <p:txBody>
            <a:bodyPr/>
            <a:lstStyle/>
            <a:p>
              <a:endParaRPr lang="it-IT"/>
            </a:p>
          </p:txBody>
        </p:sp>
        <p:sp>
          <p:nvSpPr>
            <p:cNvPr id="108091" name="Rectangle 1595"/>
            <p:cNvSpPr>
              <a:spLocks noChangeArrowheads="1"/>
            </p:cNvSpPr>
            <p:nvPr/>
          </p:nvSpPr>
          <p:spPr bwMode="auto">
            <a:xfrm>
              <a:off x="4759" y="3334"/>
              <a:ext cx="90" cy="163"/>
            </a:xfrm>
            <a:prstGeom prst="rect">
              <a:avLst/>
            </a:prstGeom>
            <a:noFill/>
            <a:ln w="9525">
              <a:noFill/>
              <a:miter lim="800000"/>
              <a:headEnd/>
              <a:tailEnd/>
            </a:ln>
          </p:spPr>
          <p:txBody>
            <a:bodyPr wrap="none" lIns="0" tIns="0" rIns="0" bIns="0">
              <a:spAutoFit/>
            </a:bodyPr>
            <a:lstStyle/>
            <a:p>
              <a:r>
                <a:rPr lang="en-GB" sz="1700">
                  <a:solidFill>
                    <a:srgbClr val="0000FF"/>
                  </a:solidFill>
                </a:rPr>
                <a:t>D</a:t>
              </a:r>
              <a:endParaRPr lang="en-GB"/>
            </a:p>
          </p:txBody>
        </p:sp>
        <p:sp>
          <p:nvSpPr>
            <p:cNvPr id="108092" name="Rectangle 1596"/>
            <p:cNvSpPr>
              <a:spLocks noChangeArrowheads="1"/>
            </p:cNvSpPr>
            <p:nvPr/>
          </p:nvSpPr>
          <p:spPr bwMode="auto">
            <a:xfrm>
              <a:off x="5060" y="3322"/>
              <a:ext cx="123" cy="167"/>
            </a:xfrm>
            <a:prstGeom prst="rect">
              <a:avLst/>
            </a:prstGeom>
            <a:noFill/>
            <a:ln w="9525">
              <a:noFill/>
              <a:miter lim="800000"/>
              <a:headEnd/>
              <a:tailEnd/>
            </a:ln>
          </p:spPr>
          <p:txBody>
            <a:bodyPr/>
            <a:lstStyle/>
            <a:p>
              <a:endParaRPr lang="it-IT"/>
            </a:p>
          </p:txBody>
        </p:sp>
        <p:sp>
          <p:nvSpPr>
            <p:cNvPr id="108093" name="Rectangle 1597"/>
            <p:cNvSpPr>
              <a:spLocks noChangeArrowheads="1"/>
            </p:cNvSpPr>
            <p:nvPr/>
          </p:nvSpPr>
          <p:spPr bwMode="auto">
            <a:xfrm>
              <a:off x="5081" y="3334"/>
              <a:ext cx="90" cy="163"/>
            </a:xfrm>
            <a:prstGeom prst="rect">
              <a:avLst/>
            </a:prstGeom>
            <a:noFill/>
            <a:ln w="9525">
              <a:noFill/>
              <a:miter lim="800000"/>
              <a:headEnd/>
              <a:tailEnd/>
            </a:ln>
          </p:spPr>
          <p:txBody>
            <a:bodyPr wrap="none" lIns="0" tIns="0" rIns="0" bIns="0">
              <a:spAutoFit/>
            </a:bodyPr>
            <a:lstStyle/>
            <a:p>
              <a:r>
                <a:rPr lang="en-GB" sz="1700">
                  <a:solidFill>
                    <a:srgbClr val="0000FF"/>
                  </a:solidFill>
                </a:rPr>
                <a:t>D</a:t>
              </a:r>
              <a:endParaRPr lang="en-GB"/>
            </a:p>
          </p:txBody>
        </p:sp>
        <p:grpSp>
          <p:nvGrpSpPr>
            <p:cNvPr id="14" name="Group 1598"/>
            <p:cNvGrpSpPr>
              <a:grpSpLocks/>
            </p:cNvGrpSpPr>
            <p:nvPr/>
          </p:nvGrpSpPr>
          <p:grpSpPr bwMode="auto">
            <a:xfrm>
              <a:off x="4569" y="3296"/>
              <a:ext cx="176" cy="52"/>
              <a:chOff x="4506" y="3529"/>
              <a:chExt cx="202" cy="58"/>
            </a:xfrm>
          </p:grpSpPr>
          <p:sp>
            <p:nvSpPr>
              <p:cNvPr id="108095" name="Line 1599"/>
              <p:cNvSpPr>
                <a:spLocks noChangeShapeType="1"/>
              </p:cNvSpPr>
              <p:nvPr/>
            </p:nvSpPr>
            <p:spPr bwMode="auto">
              <a:xfrm flipV="1">
                <a:off x="4506" y="3556"/>
                <a:ext cx="200" cy="2"/>
              </a:xfrm>
              <a:prstGeom prst="line">
                <a:avLst/>
              </a:prstGeom>
              <a:noFill/>
              <a:ln w="14288">
                <a:solidFill>
                  <a:srgbClr val="0000FF"/>
                </a:solidFill>
                <a:round/>
                <a:headEnd/>
                <a:tailEnd/>
              </a:ln>
            </p:spPr>
            <p:txBody>
              <a:bodyPr/>
              <a:lstStyle/>
              <a:p>
                <a:endParaRPr lang="it-IT"/>
              </a:p>
            </p:txBody>
          </p:sp>
          <p:sp>
            <p:nvSpPr>
              <p:cNvPr id="108096" name="Freeform 1600"/>
              <p:cNvSpPr>
                <a:spLocks/>
              </p:cNvSpPr>
              <p:nvPr/>
            </p:nvSpPr>
            <p:spPr bwMode="auto">
              <a:xfrm>
                <a:off x="4506" y="3531"/>
                <a:ext cx="45" cy="56"/>
              </a:xfrm>
              <a:custGeom>
                <a:avLst/>
                <a:gdLst/>
                <a:ahLst/>
                <a:cxnLst>
                  <a:cxn ang="0">
                    <a:pos x="25" y="0"/>
                  </a:cxn>
                  <a:cxn ang="0">
                    <a:pos x="0" y="13"/>
                  </a:cxn>
                </a:cxnLst>
                <a:rect l="0" t="0" r="r" b="b"/>
                <a:pathLst/>
              </a:custGeom>
              <a:noFill/>
              <a:ln w="14288">
                <a:solidFill>
                  <a:srgbClr val="0000FF"/>
                </a:solidFill>
                <a:prstDash val="solid"/>
                <a:round/>
                <a:headEnd/>
                <a:tailEnd/>
              </a:ln>
            </p:spPr>
            <p:txBody>
              <a:bodyPr/>
              <a:lstStyle/>
              <a:p>
                <a:endParaRPr lang="it-IT"/>
              </a:p>
            </p:txBody>
          </p:sp>
          <p:sp>
            <p:nvSpPr>
              <p:cNvPr id="108097" name="Freeform 1601"/>
              <p:cNvSpPr>
                <a:spLocks/>
              </p:cNvSpPr>
              <p:nvPr/>
            </p:nvSpPr>
            <p:spPr bwMode="auto">
              <a:xfrm>
                <a:off x="4663" y="3529"/>
                <a:ext cx="45" cy="56"/>
              </a:xfrm>
              <a:custGeom>
                <a:avLst/>
                <a:gdLst/>
                <a:ahLst/>
                <a:cxnLst>
                  <a:cxn ang="0">
                    <a:pos x="0" y="25"/>
                  </a:cxn>
                  <a:cxn ang="0">
                    <a:pos x="25" y="12"/>
                  </a:cxn>
                </a:cxnLst>
                <a:rect l="0" t="0" r="r" b="b"/>
                <a:pathLst/>
              </a:custGeom>
              <a:noFill/>
              <a:ln w="14288">
                <a:solidFill>
                  <a:srgbClr val="0000FF"/>
                </a:solidFill>
                <a:prstDash val="solid"/>
                <a:round/>
                <a:headEnd/>
                <a:tailEnd/>
              </a:ln>
            </p:spPr>
            <p:txBody>
              <a:bodyPr/>
              <a:lstStyle/>
              <a:p>
                <a:endParaRPr lang="it-IT"/>
              </a:p>
            </p:txBody>
          </p:sp>
        </p:grpSp>
        <p:grpSp>
          <p:nvGrpSpPr>
            <p:cNvPr id="15" name="Group 1602"/>
            <p:cNvGrpSpPr>
              <a:grpSpLocks/>
            </p:cNvGrpSpPr>
            <p:nvPr/>
          </p:nvGrpSpPr>
          <p:grpSpPr bwMode="auto">
            <a:xfrm>
              <a:off x="4909" y="3298"/>
              <a:ext cx="180" cy="50"/>
              <a:chOff x="4895" y="3531"/>
              <a:chExt cx="206" cy="56"/>
            </a:xfrm>
          </p:grpSpPr>
          <p:sp>
            <p:nvSpPr>
              <p:cNvPr id="108099" name="Line 1603"/>
              <p:cNvSpPr>
                <a:spLocks noChangeShapeType="1"/>
              </p:cNvSpPr>
              <p:nvPr/>
            </p:nvSpPr>
            <p:spPr bwMode="auto">
              <a:xfrm>
                <a:off x="4895" y="3558"/>
                <a:ext cx="204" cy="1"/>
              </a:xfrm>
              <a:prstGeom prst="line">
                <a:avLst/>
              </a:prstGeom>
              <a:noFill/>
              <a:ln w="14288">
                <a:solidFill>
                  <a:srgbClr val="0000FF"/>
                </a:solidFill>
                <a:round/>
                <a:headEnd/>
                <a:tailEnd/>
              </a:ln>
            </p:spPr>
            <p:txBody>
              <a:bodyPr/>
              <a:lstStyle/>
              <a:p>
                <a:endParaRPr lang="it-IT"/>
              </a:p>
            </p:txBody>
          </p:sp>
          <p:sp>
            <p:nvSpPr>
              <p:cNvPr id="108100" name="Freeform 1604"/>
              <p:cNvSpPr>
                <a:spLocks/>
              </p:cNvSpPr>
              <p:nvPr/>
            </p:nvSpPr>
            <p:spPr bwMode="auto">
              <a:xfrm>
                <a:off x="4895" y="3531"/>
                <a:ext cx="45" cy="56"/>
              </a:xfrm>
              <a:custGeom>
                <a:avLst/>
                <a:gdLst/>
                <a:ahLst/>
                <a:cxnLst>
                  <a:cxn ang="0">
                    <a:pos x="25" y="0"/>
                  </a:cxn>
                  <a:cxn ang="0">
                    <a:pos x="0" y="13"/>
                  </a:cxn>
                </a:cxnLst>
                <a:rect l="0" t="0" r="r" b="b"/>
                <a:pathLst/>
              </a:custGeom>
              <a:noFill/>
              <a:ln w="14288">
                <a:solidFill>
                  <a:srgbClr val="0000FF"/>
                </a:solidFill>
                <a:prstDash val="solid"/>
                <a:round/>
                <a:headEnd/>
                <a:tailEnd/>
              </a:ln>
            </p:spPr>
            <p:txBody>
              <a:bodyPr/>
              <a:lstStyle/>
              <a:p>
                <a:endParaRPr lang="it-IT"/>
              </a:p>
            </p:txBody>
          </p:sp>
          <p:sp>
            <p:nvSpPr>
              <p:cNvPr id="108101" name="Freeform 1605"/>
              <p:cNvSpPr>
                <a:spLocks/>
              </p:cNvSpPr>
              <p:nvPr/>
            </p:nvSpPr>
            <p:spPr bwMode="auto">
              <a:xfrm>
                <a:off x="5056" y="3531"/>
                <a:ext cx="45" cy="56"/>
              </a:xfrm>
              <a:custGeom>
                <a:avLst/>
                <a:gdLst/>
                <a:ahLst/>
                <a:cxnLst>
                  <a:cxn ang="0">
                    <a:pos x="0" y="25"/>
                  </a:cxn>
                  <a:cxn ang="0">
                    <a:pos x="25" y="13"/>
                  </a:cxn>
                </a:cxnLst>
                <a:rect l="0" t="0" r="r" b="b"/>
                <a:pathLst/>
              </a:custGeom>
              <a:noFill/>
              <a:ln w="14288">
                <a:solidFill>
                  <a:srgbClr val="0000FF"/>
                </a:solidFill>
                <a:prstDash val="solid"/>
                <a:round/>
                <a:headEnd/>
                <a:tailEnd/>
              </a:ln>
            </p:spPr>
            <p:txBody>
              <a:bodyPr/>
              <a:lstStyle/>
              <a:p>
                <a:endParaRPr lang="it-IT"/>
              </a:p>
            </p:txBody>
          </p:sp>
        </p:grpSp>
        <p:grpSp>
          <p:nvGrpSpPr>
            <p:cNvPr id="16" name="Group 1606"/>
            <p:cNvGrpSpPr>
              <a:grpSpLocks/>
            </p:cNvGrpSpPr>
            <p:nvPr/>
          </p:nvGrpSpPr>
          <p:grpSpPr bwMode="auto">
            <a:xfrm>
              <a:off x="5232" y="3296"/>
              <a:ext cx="174" cy="52"/>
              <a:chOff x="5265" y="3529"/>
              <a:chExt cx="200" cy="58"/>
            </a:xfrm>
          </p:grpSpPr>
          <p:sp>
            <p:nvSpPr>
              <p:cNvPr id="108103" name="Line 1607"/>
              <p:cNvSpPr>
                <a:spLocks noChangeShapeType="1"/>
              </p:cNvSpPr>
              <p:nvPr/>
            </p:nvSpPr>
            <p:spPr bwMode="auto">
              <a:xfrm flipV="1">
                <a:off x="5265" y="3556"/>
                <a:ext cx="200" cy="2"/>
              </a:xfrm>
              <a:prstGeom prst="line">
                <a:avLst/>
              </a:prstGeom>
              <a:noFill/>
              <a:ln w="14288">
                <a:solidFill>
                  <a:srgbClr val="0000FF"/>
                </a:solidFill>
                <a:round/>
                <a:headEnd/>
                <a:tailEnd/>
              </a:ln>
            </p:spPr>
            <p:txBody>
              <a:bodyPr/>
              <a:lstStyle/>
              <a:p>
                <a:endParaRPr lang="it-IT"/>
              </a:p>
            </p:txBody>
          </p:sp>
          <p:sp>
            <p:nvSpPr>
              <p:cNvPr id="108104" name="Freeform 1608"/>
              <p:cNvSpPr>
                <a:spLocks/>
              </p:cNvSpPr>
              <p:nvPr/>
            </p:nvSpPr>
            <p:spPr bwMode="auto">
              <a:xfrm>
                <a:off x="5267" y="3531"/>
                <a:ext cx="43" cy="56"/>
              </a:xfrm>
              <a:custGeom>
                <a:avLst/>
                <a:gdLst/>
                <a:ahLst/>
                <a:cxnLst>
                  <a:cxn ang="0">
                    <a:pos x="24" y="0"/>
                  </a:cxn>
                  <a:cxn ang="0">
                    <a:pos x="0" y="13"/>
                  </a:cxn>
                </a:cxnLst>
                <a:rect l="0" t="0" r="r" b="b"/>
                <a:pathLst/>
              </a:custGeom>
              <a:noFill/>
              <a:ln w="14288">
                <a:solidFill>
                  <a:srgbClr val="0000FF"/>
                </a:solidFill>
                <a:prstDash val="solid"/>
                <a:round/>
                <a:headEnd/>
                <a:tailEnd/>
              </a:ln>
            </p:spPr>
            <p:txBody>
              <a:bodyPr/>
              <a:lstStyle/>
              <a:p>
                <a:endParaRPr lang="it-IT"/>
              </a:p>
            </p:txBody>
          </p:sp>
          <p:sp>
            <p:nvSpPr>
              <p:cNvPr id="108105" name="Freeform 1609"/>
              <p:cNvSpPr>
                <a:spLocks/>
              </p:cNvSpPr>
              <p:nvPr/>
            </p:nvSpPr>
            <p:spPr bwMode="auto">
              <a:xfrm>
                <a:off x="5422" y="3529"/>
                <a:ext cx="43" cy="56"/>
              </a:xfrm>
              <a:custGeom>
                <a:avLst/>
                <a:gdLst/>
                <a:ahLst/>
                <a:cxnLst>
                  <a:cxn ang="0">
                    <a:pos x="0" y="25"/>
                  </a:cxn>
                  <a:cxn ang="0">
                    <a:pos x="24" y="12"/>
                  </a:cxn>
                </a:cxnLst>
                <a:rect l="0" t="0" r="r" b="b"/>
                <a:pathLst/>
              </a:custGeom>
              <a:noFill/>
              <a:ln w="14288">
                <a:solidFill>
                  <a:srgbClr val="0000FF"/>
                </a:solidFill>
                <a:prstDash val="solid"/>
                <a:round/>
                <a:headEnd/>
                <a:tailEnd/>
              </a:ln>
            </p:spPr>
            <p:txBody>
              <a:bodyPr/>
              <a:lstStyle/>
              <a:p>
                <a:endParaRPr lang="it-IT"/>
              </a:p>
            </p:txBody>
          </p:sp>
        </p:grpSp>
        <p:sp>
          <p:nvSpPr>
            <p:cNvPr id="108106" name="Rectangle 1610"/>
            <p:cNvSpPr>
              <a:spLocks noChangeArrowheads="1"/>
            </p:cNvSpPr>
            <p:nvPr/>
          </p:nvSpPr>
          <p:spPr bwMode="auto">
            <a:xfrm>
              <a:off x="4550" y="3157"/>
              <a:ext cx="315" cy="121"/>
            </a:xfrm>
            <a:prstGeom prst="rect">
              <a:avLst/>
            </a:prstGeom>
            <a:noFill/>
            <a:ln w="9525">
              <a:noFill/>
              <a:miter lim="800000"/>
              <a:headEnd/>
              <a:tailEnd/>
            </a:ln>
          </p:spPr>
          <p:txBody>
            <a:bodyPr/>
            <a:lstStyle/>
            <a:p>
              <a:endParaRPr lang="it-IT"/>
            </a:p>
          </p:txBody>
        </p:sp>
        <p:sp>
          <p:nvSpPr>
            <p:cNvPr id="108107" name="Rectangle 1611"/>
            <p:cNvSpPr>
              <a:spLocks noChangeArrowheads="1"/>
            </p:cNvSpPr>
            <p:nvPr/>
          </p:nvSpPr>
          <p:spPr bwMode="auto">
            <a:xfrm>
              <a:off x="4567" y="3170"/>
              <a:ext cx="200" cy="125"/>
            </a:xfrm>
            <a:prstGeom prst="rect">
              <a:avLst/>
            </a:prstGeom>
            <a:noFill/>
            <a:ln w="9525">
              <a:noFill/>
              <a:miter lim="800000"/>
              <a:headEnd/>
              <a:tailEnd/>
            </a:ln>
          </p:spPr>
          <p:txBody>
            <a:bodyPr wrap="none" lIns="0" tIns="0" rIns="0" bIns="0">
              <a:spAutoFit/>
            </a:bodyPr>
            <a:lstStyle/>
            <a:p>
              <a:r>
                <a:rPr lang="en-GB" sz="1300">
                  <a:solidFill>
                    <a:srgbClr val="0000FF"/>
                  </a:solidFill>
                </a:rPr>
                <a:t>CPR</a:t>
              </a:r>
              <a:endParaRPr lang="en-GB"/>
            </a:p>
          </p:txBody>
        </p:sp>
        <p:sp>
          <p:nvSpPr>
            <p:cNvPr id="108108" name="Rectangle 1612"/>
            <p:cNvSpPr>
              <a:spLocks noChangeArrowheads="1"/>
            </p:cNvSpPr>
            <p:nvPr/>
          </p:nvSpPr>
          <p:spPr bwMode="auto">
            <a:xfrm>
              <a:off x="4904" y="3157"/>
              <a:ext cx="279" cy="119"/>
            </a:xfrm>
            <a:prstGeom prst="rect">
              <a:avLst/>
            </a:prstGeom>
            <a:noFill/>
            <a:ln w="9525">
              <a:noFill/>
              <a:miter lim="800000"/>
              <a:headEnd/>
              <a:tailEnd/>
            </a:ln>
          </p:spPr>
          <p:txBody>
            <a:bodyPr/>
            <a:lstStyle/>
            <a:p>
              <a:endParaRPr lang="it-IT"/>
            </a:p>
          </p:txBody>
        </p:sp>
        <p:sp>
          <p:nvSpPr>
            <p:cNvPr id="108109" name="Rectangle 1613"/>
            <p:cNvSpPr>
              <a:spLocks noChangeArrowheads="1"/>
            </p:cNvSpPr>
            <p:nvPr/>
          </p:nvSpPr>
          <p:spPr bwMode="auto">
            <a:xfrm>
              <a:off x="4922" y="3170"/>
              <a:ext cx="201" cy="125"/>
            </a:xfrm>
            <a:prstGeom prst="rect">
              <a:avLst/>
            </a:prstGeom>
            <a:noFill/>
            <a:ln w="9525">
              <a:noFill/>
              <a:miter lim="800000"/>
              <a:headEnd/>
              <a:tailEnd/>
            </a:ln>
          </p:spPr>
          <p:txBody>
            <a:bodyPr wrap="none" lIns="0" tIns="0" rIns="0" bIns="0">
              <a:spAutoFit/>
            </a:bodyPr>
            <a:lstStyle/>
            <a:p>
              <a:r>
                <a:rPr lang="en-GB" sz="1300">
                  <a:solidFill>
                    <a:srgbClr val="0000FF"/>
                  </a:solidFill>
                </a:rPr>
                <a:t>CPR</a:t>
              </a:r>
              <a:endParaRPr lang="en-GB"/>
            </a:p>
          </p:txBody>
        </p:sp>
        <p:sp>
          <p:nvSpPr>
            <p:cNvPr id="108110" name="Rectangle 1614"/>
            <p:cNvSpPr>
              <a:spLocks noChangeArrowheads="1"/>
            </p:cNvSpPr>
            <p:nvPr/>
          </p:nvSpPr>
          <p:spPr bwMode="auto">
            <a:xfrm>
              <a:off x="5232" y="3157"/>
              <a:ext cx="284" cy="119"/>
            </a:xfrm>
            <a:prstGeom prst="rect">
              <a:avLst/>
            </a:prstGeom>
            <a:noFill/>
            <a:ln w="9525">
              <a:noFill/>
              <a:miter lim="800000"/>
              <a:headEnd/>
              <a:tailEnd/>
            </a:ln>
          </p:spPr>
          <p:txBody>
            <a:bodyPr/>
            <a:lstStyle/>
            <a:p>
              <a:endParaRPr lang="it-IT"/>
            </a:p>
          </p:txBody>
        </p:sp>
        <p:sp>
          <p:nvSpPr>
            <p:cNvPr id="108111" name="Rectangle 1615"/>
            <p:cNvSpPr>
              <a:spLocks noChangeArrowheads="1"/>
            </p:cNvSpPr>
            <p:nvPr/>
          </p:nvSpPr>
          <p:spPr bwMode="auto">
            <a:xfrm>
              <a:off x="5249" y="3170"/>
              <a:ext cx="201" cy="125"/>
            </a:xfrm>
            <a:prstGeom prst="rect">
              <a:avLst/>
            </a:prstGeom>
            <a:noFill/>
            <a:ln w="9525">
              <a:noFill/>
              <a:miter lim="800000"/>
              <a:headEnd/>
              <a:tailEnd/>
            </a:ln>
          </p:spPr>
          <p:txBody>
            <a:bodyPr wrap="none" lIns="0" tIns="0" rIns="0" bIns="0">
              <a:spAutoFit/>
            </a:bodyPr>
            <a:lstStyle/>
            <a:p>
              <a:r>
                <a:rPr lang="en-GB" sz="1300">
                  <a:solidFill>
                    <a:srgbClr val="0000FF"/>
                  </a:solidFill>
                </a:rPr>
                <a:t>CPR</a:t>
              </a:r>
              <a:endParaRPr lang="en-GB"/>
            </a:p>
          </p:txBody>
        </p:sp>
        <p:grpSp>
          <p:nvGrpSpPr>
            <p:cNvPr id="17" name="Group 1616"/>
            <p:cNvGrpSpPr>
              <a:grpSpLocks/>
            </p:cNvGrpSpPr>
            <p:nvPr/>
          </p:nvGrpSpPr>
          <p:grpSpPr bwMode="auto">
            <a:xfrm>
              <a:off x="3623" y="3384"/>
              <a:ext cx="783" cy="53"/>
              <a:chOff x="3423" y="3627"/>
              <a:chExt cx="896" cy="59"/>
            </a:xfrm>
          </p:grpSpPr>
          <p:sp>
            <p:nvSpPr>
              <p:cNvPr id="108113" name="Line 1617"/>
              <p:cNvSpPr>
                <a:spLocks noChangeShapeType="1"/>
              </p:cNvSpPr>
              <p:nvPr/>
            </p:nvSpPr>
            <p:spPr bwMode="auto">
              <a:xfrm flipV="1">
                <a:off x="3423" y="3654"/>
                <a:ext cx="896" cy="3"/>
              </a:xfrm>
              <a:prstGeom prst="line">
                <a:avLst/>
              </a:prstGeom>
              <a:noFill/>
              <a:ln w="14288">
                <a:solidFill>
                  <a:srgbClr val="000000"/>
                </a:solidFill>
                <a:round/>
                <a:headEnd/>
                <a:tailEnd/>
              </a:ln>
            </p:spPr>
            <p:txBody>
              <a:bodyPr/>
              <a:lstStyle/>
              <a:p>
                <a:endParaRPr lang="it-IT"/>
              </a:p>
            </p:txBody>
          </p:sp>
          <p:sp>
            <p:nvSpPr>
              <p:cNvPr id="108114" name="Freeform 1618"/>
              <p:cNvSpPr>
                <a:spLocks/>
              </p:cNvSpPr>
              <p:nvPr/>
            </p:nvSpPr>
            <p:spPr bwMode="auto">
              <a:xfrm>
                <a:off x="3425" y="3630"/>
                <a:ext cx="43" cy="56"/>
              </a:xfrm>
              <a:custGeom>
                <a:avLst/>
                <a:gdLst/>
                <a:ahLst/>
                <a:cxnLst>
                  <a:cxn ang="0">
                    <a:pos x="24" y="0"/>
                  </a:cxn>
                  <a:cxn ang="0">
                    <a:pos x="0" y="13"/>
                  </a:cxn>
                </a:cxnLst>
                <a:rect l="0" t="0" r="r" b="b"/>
                <a:pathLst/>
              </a:custGeom>
              <a:noFill/>
              <a:ln w="14288">
                <a:solidFill>
                  <a:srgbClr val="000000"/>
                </a:solidFill>
                <a:prstDash val="solid"/>
                <a:round/>
                <a:headEnd/>
                <a:tailEnd/>
              </a:ln>
            </p:spPr>
            <p:txBody>
              <a:bodyPr/>
              <a:lstStyle/>
              <a:p>
                <a:endParaRPr lang="it-IT"/>
              </a:p>
            </p:txBody>
          </p:sp>
          <p:sp>
            <p:nvSpPr>
              <p:cNvPr id="108115" name="Freeform 1619"/>
              <p:cNvSpPr>
                <a:spLocks/>
              </p:cNvSpPr>
              <p:nvPr/>
            </p:nvSpPr>
            <p:spPr bwMode="auto">
              <a:xfrm>
                <a:off x="4275" y="3627"/>
                <a:ext cx="44" cy="56"/>
              </a:xfrm>
              <a:custGeom>
                <a:avLst/>
                <a:gdLst/>
                <a:ahLst/>
                <a:cxnLst>
                  <a:cxn ang="0">
                    <a:pos x="0" y="25"/>
                  </a:cxn>
                  <a:cxn ang="0">
                    <a:pos x="24" y="12"/>
                  </a:cxn>
                </a:cxnLst>
                <a:rect l="0" t="0" r="r" b="b"/>
                <a:pathLst/>
              </a:custGeom>
              <a:noFill/>
              <a:ln w="14288">
                <a:solidFill>
                  <a:srgbClr val="000000"/>
                </a:solidFill>
                <a:prstDash val="solid"/>
                <a:round/>
                <a:headEnd/>
                <a:tailEnd/>
              </a:ln>
            </p:spPr>
            <p:txBody>
              <a:bodyPr/>
              <a:lstStyle/>
              <a:p>
                <a:endParaRPr lang="it-IT"/>
              </a:p>
            </p:txBody>
          </p:sp>
        </p:grpSp>
        <p:sp>
          <p:nvSpPr>
            <p:cNvPr id="108116" name="Rectangle 1620"/>
            <p:cNvSpPr>
              <a:spLocks noChangeArrowheads="1"/>
            </p:cNvSpPr>
            <p:nvPr/>
          </p:nvSpPr>
          <p:spPr bwMode="auto">
            <a:xfrm>
              <a:off x="3967" y="3244"/>
              <a:ext cx="284" cy="114"/>
            </a:xfrm>
            <a:prstGeom prst="rect">
              <a:avLst/>
            </a:prstGeom>
            <a:noFill/>
            <a:ln w="9525">
              <a:noFill/>
              <a:miter lim="800000"/>
              <a:headEnd/>
              <a:tailEnd/>
            </a:ln>
          </p:spPr>
          <p:txBody>
            <a:bodyPr/>
            <a:lstStyle/>
            <a:p>
              <a:endParaRPr lang="it-IT"/>
            </a:p>
          </p:txBody>
        </p:sp>
        <p:sp>
          <p:nvSpPr>
            <p:cNvPr id="108117" name="Rectangle 1621"/>
            <p:cNvSpPr>
              <a:spLocks noChangeArrowheads="1"/>
            </p:cNvSpPr>
            <p:nvPr/>
          </p:nvSpPr>
          <p:spPr bwMode="auto">
            <a:xfrm>
              <a:off x="3985" y="3256"/>
              <a:ext cx="201" cy="125"/>
            </a:xfrm>
            <a:prstGeom prst="rect">
              <a:avLst/>
            </a:prstGeom>
            <a:noFill/>
            <a:ln w="9525">
              <a:noFill/>
              <a:miter lim="800000"/>
              <a:headEnd/>
              <a:tailEnd/>
            </a:ln>
          </p:spPr>
          <p:txBody>
            <a:bodyPr wrap="none" lIns="0" tIns="0" rIns="0" bIns="0">
              <a:spAutoFit/>
            </a:bodyPr>
            <a:lstStyle/>
            <a:p>
              <a:r>
                <a:rPr lang="en-GB" sz="1300">
                  <a:solidFill>
                    <a:srgbClr val="000000"/>
                  </a:solidFill>
                </a:rPr>
                <a:t>CPR</a:t>
              </a:r>
              <a:endParaRPr lang="en-GB"/>
            </a:p>
          </p:txBody>
        </p:sp>
        <p:grpSp>
          <p:nvGrpSpPr>
            <p:cNvPr id="18" name="Group 1622"/>
            <p:cNvGrpSpPr>
              <a:grpSpLocks/>
            </p:cNvGrpSpPr>
            <p:nvPr/>
          </p:nvGrpSpPr>
          <p:grpSpPr bwMode="auto">
            <a:xfrm>
              <a:off x="2171" y="3384"/>
              <a:ext cx="1425" cy="53"/>
              <a:chOff x="1759" y="3627"/>
              <a:chExt cx="1633" cy="59"/>
            </a:xfrm>
          </p:grpSpPr>
          <p:sp>
            <p:nvSpPr>
              <p:cNvPr id="108119" name="Line 1623"/>
              <p:cNvSpPr>
                <a:spLocks noChangeShapeType="1"/>
              </p:cNvSpPr>
              <p:nvPr/>
            </p:nvSpPr>
            <p:spPr bwMode="auto">
              <a:xfrm>
                <a:off x="1759" y="3654"/>
                <a:ext cx="1633" cy="3"/>
              </a:xfrm>
              <a:prstGeom prst="line">
                <a:avLst/>
              </a:prstGeom>
              <a:noFill/>
              <a:ln w="14288">
                <a:solidFill>
                  <a:srgbClr val="000000"/>
                </a:solidFill>
                <a:round/>
                <a:headEnd/>
                <a:tailEnd/>
              </a:ln>
            </p:spPr>
            <p:txBody>
              <a:bodyPr/>
              <a:lstStyle/>
              <a:p>
                <a:endParaRPr lang="it-IT"/>
              </a:p>
            </p:txBody>
          </p:sp>
          <p:sp>
            <p:nvSpPr>
              <p:cNvPr id="108120" name="Freeform 1624"/>
              <p:cNvSpPr>
                <a:spLocks/>
              </p:cNvSpPr>
              <p:nvPr/>
            </p:nvSpPr>
            <p:spPr bwMode="auto">
              <a:xfrm>
                <a:off x="1759" y="3627"/>
                <a:ext cx="45" cy="56"/>
              </a:xfrm>
              <a:custGeom>
                <a:avLst/>
                <a:gdLst/>
                <a:ahLst/>
                <a:cxnLst>
                  <a:cxn ang="0">
                    <a:pos x="25" y="0"/>
                  </a:cxn>
                  <a:cxn ang="0">
                    <a:pos x="0" y="12"/>
                  </a:cxn>
                </a:cxnLst>
                <a:rect l="0" t="0" r="r" b="b"/>
                <a:pathLst/>
              </a:custGeom>
              <a:noFill/>
              <a:ln w="14288">
                <a:solidFill>
                  <a:srgbClr val="000000"/>
                </a:solidFill>
                <a:prstDash val="solid"/>
                <a:round/>
                <a:headEnd/>
                <a:tailEnd/>
              </a:ln>
            </p:spPr>
            <p:txBody>
              <a:bodyPr/>
              <a:lstStyle/>
              <a:p>
                <a:endParaRPr lang="it-IT"/>
              </a:p>
            </p:txBody>
          </p:sp>
          <p:sp>
            <p:nvSpPr>
              <p:cNvPr id="108121" name="Freeform 1625"/>
              <p:cNvSpPr>
                <a:spLocks/>
              </p:cNvSpPr>
              <p:nvPr/>
            </p:nvSpPr>
            <p:spPr bwMode="auto">
              <a:xfrm>
                <a:off x="3349" y="3630"/>
                <a:ext cx="43" cy="56"/>
              </a:xfrm>
              <a:custGeom>
                <a:avLst/>
                <a:gdLst/>
                <a:ahLst/>
                <a:cxnLst>
                  <a:cxn ang="0">
                    <a:pos x="0" y="25"/>
                  </a:cxn>
                  <a:cxn ang="0">
                    <a:pos x="24" y="13"/>
                  </a:cxn>
                </a:cxnLst>
                <a:rect l="0" t="0" r="r" b="b"/>
                <a:pathLst/>
              </a:custGeom>
              <a:noFill/>
              <a:ln w="14288">
                <a:solidFill>
                  <a:srgbClr val="000000"/>
                </a:solidFill>
                <a:prstDash val="solid"/>
                <a:round/>
                <a:headEnd/>
                <a:tailEnd/>
              </a:ln>
            </p:spPr>
            <p:txBody>
              <a:bodyPr/>
              <a:lstStyle/>
              <a:p>
                <a:endParaRPr lang="it-IT"/>
              </a:p>
            </p:txBody>
          </p:sp>
        </p:grpSp>
        <p:sp>
          <p:nvSpPr>
            <p:cNvPr id="108122" name="Rectangle 1626"/>
            <p:cNvSpPr>
              <a:spLocks noChangeArrowheads="1"/>
            </p:cNvSpPr>
            <p:nvPr/>
          </p:nvSpPr>
          <p:spPr bwMode="auto">
            <a:xfrm>
              <a:off x="2861" y="3244"/>
              <a:ext cx="310" cy="114"/>
            </a:xfrm>
            <a:prstGeom prst="rect">
              <a:avLst/>
            </a:prstGeom>
            <a:noFill/>
            <a:ln w="9525">
              <a:noFill/>
              <a:miter lim="800000"/>
              <a:headEnd/>
              <a:tailEnd/>
            </a:ln>
          </p:spPr>
          <p:txBody>
            <a:bodyPr/>
            <a:lstStyle/>
            <a:p>
              <a:endParaRPr lang="it-IT"/>
            </a:p>
          </p:txBody>
        </p:sp>
        <p:sp>
          <p:nvSpPr>
            <p:cNvPr id="108123" name="Rectangle 1627"/>
            <p:cNvSpPr>
              <a:spLocks noChangeArrowheads="1"/>
            </p:cNvSpPr>
            <p:nvPr/>
          </p:nvSpPr>
          <p:spPr bwMode="auto">
            <a:xfrm>
              <a:off x="2879" y="3256"/>
              <a:ext cx="121" cy="125"/>
            </a:xfrm>
            <a:prstGeom prst="rect">
              <a:avLst/>
            </a:prstGeom>
            <a:noFill/>
            <a:ln w="9525">
              <a:noFill/>
              <a:miter lim="800000"/>
              <a:headEnd/>
              <a:tailEnd/>
            </a:ln>
          </p:spPr>
          <p:txBody>
            <a:bodyPr wrap="none" lIns="0" tIns="0" rIns="0" bIns="0">
              <a:spAutoFit/>
            </a:bodyPr>
            <a:lstStyle/>
            <a:p>
              <a:r>
                <a:rPr lang="en-GB" sz="1300">
                  <a:solidFill>
                    <a:srgbClr val="000000"/>
                  </a:solidFill>
                </a:rPr>
                <a:t>VF</a:t>
              </a:r>
              <a:endParaRPr lang="en-GB"/>
            </a:p>
          </p:txBody>
        </p:sp>
        <p:grpSp>
          <p:nvGrpSpPr>
            <p:cNvPr id="19" name="Group 1628"/>
            <p:cNvGrpSpPr>
              <a:grpSpLocks/>
            </p:cNvGrpSpPr>
            <p:nvPr/>
          </p:nvGrpSpPr>
          <p:grpSpPr bwMode="auto">
            <a:xfrm>
              <a:off x="1074" y="3387"/>
              <a:ext cx="1056" cy="50"/>
              <a:chOff x="503" y="3630"/>
              <a:chExt cx="1209" cy="56"/>
            </a:xfrm>
          </p:grpSpPr>
          <p:sp>
            <p:nvSpPr>
              <p:cNvPr id="108125" name="Line 1629"/>
              <p:cNvSpPr>
                <a:spLocks noChangeShapeType="1"/>
              </p:cNvSpPr>
              <p:nvPr/>
            </p:nvSpPr>
            <p:spPr bwMode="auto">
              <a:xfrm>
                <a:off x="503" y="3654"/>
                <a:ext cx="1209" cy="3"/>
              </a:xfrm>
              <a:prstGeom prst="line">
                <a:avLst/>
              </a:prstGeom>
              <a:noFill/>
              <a:ln w="14288">
                <a:solidFill>
                  <a:srgbClr val="000000"/>
                </a:solidFill>
                <a:round/>
                <a:headEnd/>
                <a:tailEnd/>
              </a:ln>
            </p:spPr>
            <p:txBody>
              <a:bodyPr/>
              <a:lstStyle/>
              <a:p>
                <a:endParaRPr lang="it-IT"/>
              </a:p>
            </p:txBody>
          </p:sp>
          <p:sp>
            <p:nvSpPr>
              <p:cNvPr id="108126" name="Freeform 1630"/>
              <p:cNvSpPr>
                <a:spLocks/>
              </p:cNvSpPr>
              <p:nvPr/>
            </p:nvSpPr>
            <p:spPr bwMode="auto">
              <a:xfrm>
                <a:off x="1669" y="3630"/>
                <a:ext cx="43" cy="56"/>
              </a:xfrm>
              <a:custGeom>
                <a:avLst/>
                <a:gdLst/>
                <a:ahLst/>
                <a:cxnLst>
                  <a:cxn ang="0">
                    <a:pos x="0" y="25"/>
                  </a:cxn>
                  <a:cxn ang="0">
                    <a:pos x="24" y="13"/>
                  </a:cxn>
                </a:cxnLst>
                <a:rect l="0" t="0" r="r" b="b"/>
                <a:pathLst/>
              </a:custGeom>
              <a:noFill/>
              <a:ln w="14288">
                <a:solidFill>
                  <a:srgbClr val="000000"/>
                </a:solidFill>
                <a:prstDash val="solid"/>
                <a:round/>
                <a:headEnd/>
                <a:tailEnd/>
              </a:ln>
            </p:spPr>
            <p:txBody>
              <a:bodyPr/>
              <a:lstStyle/>
              <a:p>
                <a:endParaRPr lang="it-IT"/>
              </a:p>
            </p:txBody>
          </p:sp>
        </p:grpSp>
        <p:sp>
          <p:nvSpPr>
            <p:cNvPr id="108127" name="Rectangle 1631"/>
            <p:cNvSpPr>
              <a:spLocks noChangeArrowheads="1"/>
            </p:cNvSpPr>
            <p:nvPr/>
          </p:nvSpPr>
          <p:spPr bwMode="auto">
            <a:xfrm>
              <a:off x="1517" y="3244"/>
              <a:ext cx="351" cy="117"/>
            </a:xfrm>
            <a:prstGeom prst="rect">
              <a:avLst/>
            </a:prstGeom>
            <a:noFill/>
            <a:ln w="9525">
              <a:noFill/>
              <a:miter lim="800000"/>
              <a:headEnd/>
              <a:tailEnd/>
            </a:ln>
          </p:spPr>
          <p:txBody>
            <a:bodyPr/>
            <a:lstStyle/>
            <a:p>
              <a:endParaRPr lang="it-IT"/>
            </a:p>
          </p:txBody>
        </p:sp>
        <p:sp>
          <p:nvSpPr>
            <p:cNvPr id="108128" name="Rectangle 1632"/>
            <p:cNvSpPr>
              <a:spLocks noChangeArrowheads="1"/>
            </p:cNvSpPr>
            <p:nvPr/>
          </p:nvSpPr>
          <p:spPr bwMode="auto">
            <a:xfrm>
              <a:off x="1535" y="3256"/>
              <a:ext cx="217" cy="125"/>
            </a:xfrm>
            <a:prstGeom prst="rect">
              <a:avLst/>
            </a:prstGeom>
            <a:noFill/>
            <a:ln w="9525">
              <a:noFill/>
              <a:miter lim="800000"/>
              <a:headEnd/>
              <a:tailEnd/>
            </a:ln>
          </p:spPr>
          <p:txBody>
            <a:bodyPr wrap="none" lIns="0" tIns="0" rIns="0" bIns="0">
              <a:spAutoFit/>
            </a:bodyPr>
            <a:lstStyle/>
            <a:p>
              <a:r>
                <a:rPr lang="en-GB" sz="1300">
                  <a:solidFill>
                    <a:srgbClr val="000000"/>
                  </a:solidFill>
                </a:rPr>
                <a:t>Base</a:t>
              </a:r>
              <a:endParaRPr lang="en-GB"/>
            </a:p>
          </p:txBody>
        </p:sp>
        <p:sp>
          <p:nvSpPr>
            <p:cNvPr id="108129" name="Rectangle 1633"/>
            <p:cNvSpPr>
              <a:spLocks noChangeArrowheads="1"/>
            </p:cNvSpPr>
            <p:nvPr/>
          </p:nvSpPr>
          <p:spPr bwMode="auto">
            <a:xfrm>
              <a:off x="932" y="3533"/>
              <a:ext cx="4732" cy="366"/>
            </a:xfrm>
            <a:prstGeom prst="rect">
              <a:avLst/>
            </a:prstGeom>
            <a:solidFill>
              <a:schemeClr val="bg1"/>
            </a:solidFill>
            <a:ln w="9525">
              <a:noFill/>
              <a:miter lim="800000"/>
              <a:headEnd/>
              <a:tailEnd/>
            </a:ln>
            <a:effectLst/>
          </p:spPr>
          <p:txBody>
            <a:bodyPr wrap="none" anchor="ctr"/>
            <a:lstStyle/>
            <a:p>
              <a:endParaRPr lang="it-IT"/>
            </a:p>
          </p:txBody>
        </p:sp>
        <p:sp>
          <p:nvSpPr>
            <p:cNvPr id="108130" name="Text Box 1634"/>
            <p:cNvSpPr txBox="1">
              <a:spLocks noChangeArrowheads="1"/>
            </p:cNvSpPr>
            <p:nvPr/>
          </p:nvSpPr>
          <p:spPr bwMode="auto">
            <a:xfrm>
              <a:off x="733" y="3695"/>
              <a:ext cx="3264" cy="231"/>
            </a:xfrm>
            <a:prstGeom prst="rect">
              <a:avLst/>
            </a:prstGeom>
            <a:noFill/>
            <a:ln w="9525">
              <a:noFill/>
              <a:miter lim="800000"/>
              <a:headEnd/>
              <a:tailEnd/>
            </a:ln>
            <a:effectLst/>
          </p:spPr>
          <p:txBody>
            <a:bodyPr wrap="none">
              <a:spAutoFit/>
            </a:bodyPr>
            <a:lstStyle/>
            <a:p>
              <a:r>
                <a:rPr lang="en-GB">
                  <a:latin typeface="Comic Sans MS" pitchFamily="66" charset="0"/>
                </a:rPr>
                <a:t>Stig Steen et al, Resuscitation, 58 (2003) 249-258</a:t>
              </a:r>
            </a:p>
          </p:txBody>
        </p:sp>
        <p:sp>
          <p:nvSpPr>
            <p:cNvPr id="108131" name="Text Box 1635"/>
            <p:cNvSpPr txBox="1">
              <a:spLocks noChangeArrowheads="1"/>
            </p:cNvSpPr>
            <p:nvPr/>
          </p:nvSpPr>
          <p:spPr bwMode="auto">
            <a:xfrm>
              <a:off x="1486" y="175"/>
              <a:ext cx="3920" cy="288"/>
            </a:xfrm>
            <a:prstGeom prst="rect">
              <a:avLst/>
            </a:prstGeom>
            <a:solidFill>
              <a:schemeClr val="bg1"/>
            </a:solidFill>
            <a:ln w="9525">
              <a:noFill/>
              <a:miter lim="800000"/>
              <a:headEnd/>
              <a:tailEnd/>
            </a:ln>
            <a:effectLst/>
          </p:spPr>
          <p:txBody>
            <a:bodyPr>
              <a:spAutoFit/>
            </a:bodyPr>
            <a:lstStyle/>
            <a:p>
              <a:r>
                <a:rPr lang="en-GB" sz="2400">
                  <a:latin typeface="Comic Sans MS" pitchFamily="66" charset="0"/>
                </a:rPr>
                <a:t>Systolic/Compression Intra aortic Pressure</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Object 2"/>
          <p:cNvGraphicFramePr>
            <a:graphicFrameLocks noChangeAspect="1"/>
          </p:cNvGraphicFramePr>
          <p:nvPr/>
        </p:nvGraphicFramePr>
        <p:xfrm>
          <a:off x="755650" y="0"/>
          <a:ext cx="8388350" cy="6126163"/>
        </p:xfrm>
        <a:graphic>
          <a:graphicData uri="http://schemas.openxmlformats.org/presentationml/2006/ole">
            <p:oleObj spid="_x0000_s128002" name="Kalkylblad" r:id="rId4" imgW="7962980" imgH="6658132" progId="">
              <p:embed/>
            </p:oleObj>
          </a:graphicData>
        </a:graphic>
      </p:graphicFrame>
      <p:sp>
        <p:nvSpPr>
          <p:cNvPr id="109571" name="Line 3"/>
          <p:cNvSpPr>
            <a:spLocks noChangeShapeType="1"/>
          </p:cNvSpPr>
          <p:nvPr/>
        </p:nvSpPr>
        <p:spPr bwMode="auto">
          <a:xfrm>
            <a:off x="4356100" y="2781300"/>
            <a:ext cx="1800225" cy="0"/>
          </a:xfrm>
          <a:prstGeom prst="line">
            <a:avLst/>
          </a:prstGeom>
          <a:noFill/>
          <a:ln w="9525">
            <a:solidFill>
              <a:schemeClr val="tx1"/>
            </a:solidFill>
            <a:round/>
            <a:headEnd type="triangle" w="med" len="med"/>
            <a:tailEnd type="triangle" w="med" len="med"/>
          </a:ln>
          <a:effectLst/>
        </p:spPr>
        <p:txBody>
          <a:bodyPr wrap="none" anchor="ctr"/>
          <a:lstStyle/>
          <a:p>
            <a:endParaRPr lang="it-IT"/>
          </a:p>
        </p:txBody>
      </p:sp>
      <p:sp>
        <p:nvSpPr>
          <p:cNvPr id="109572" name="Line 4"/>
          <p:cNvSpPr>
            <a:spLocks noChangeShapeType="1"/>
          </p:cNvSpPr>
          <p:nvPr/>
        </p:nvSpPr>
        <p:spPr bwMode="auto">
          <a:xfrm>
            <a:off x="6156325" y="2778125"/>
            <a:ext cx="1066800" cy="0"/>
          </a:xfrm>
          <a:prstGeom prst="line">
            <a:avLst/>
          </a:prstGeom>
          <a:noFill/>
          <a:ln w="9525">
            <a:solidFill>
              <a:schemeClr val="tx1"/>
            </a:solidFill>
            <a:round/>
            <a:headEnd type="triangle" w="med" len="med"/>
            <a:tailEnd type="triangle" w="med" len="med"/>
          </a:ln>
          <a:effectLst/>
        </p:spPr>
        <p:txBody>
          <a:bodyPr wrap="none" anchor="ctr"/>
          <a:lstStyle/>
          <a:p>
            <a:endParaRPr lang="it-IT"/>
          </a:p>
        </p:txBody>
      </p:sp>
      <p:sp>
        <p:nvSpPr>
          <p:cNvPr id="109573" name="Text Box 5"/>
          <p:cNvSpPr txBox="1">
            <a:spLocks noChangeArrowheads="1"/>
          </p:cNvSpPr>
          <p:nvPr/>
        </p:nvSpPr>
        <p:spPr bwMode="auto">
          <a:xfrm>
            <a:off x="4724400" y="2433638"/>
            <a:ext cx="1143000" cy="336550"/>
          </a:xfrm>
          <a:prstGeom prst="rect">
            <a:avLst/>
          </a:prstGeom>
          <a:noFill/>
          <a:ln w="9525">
            <a:noFill/>
            <a:miter lim="800000"/>
            <a:headEnd/>
            <a:tailEnd/>
          </a:ln>
          <a:effectLst/>
        </p:spPr>
        <p:txBody>
          <a:bodyPr>
            <a:spAutoFit/>
          </a:bodyPr>
          <a:lstStyle/>
          <a:p>
            <a:pPr eaLnBrk="0" hangingPunct="0">
              <a:spcBef>
                <a:spcPct val="50000"/>
              </a:spcBef>
            </a:pPr>
            <a:r>
              <a:rPr lang="sv-SE" sz="1600">
                <a:latin typeface="Comic Sans MS" pitchFamily="66" charset="0"/>
              </a:rPr>
              <a:t>6.5 min</a:t>
            </a:r>
          </a:p>
        </p:txBody>
      </p:sp>
      <p:sp>
        <p:nvSpPr>
          <p:cNvPr id="109574" name="Text Box 6"/>
          <p:cNvSpPr txBox="1">
            <a:spLocks noChangeArrowheads="1"/>
          </p:cNvSpPr>
          <p:nvPr/>
        </p:nvSpPr>
        <p:spPr bwMode="auto">
          <a:xfrm>
            <a:off x="6451600" y="2473325"/>
            <a:ext cx="784225" cy="304800"/>
          </a:xfrm>
          <a:prstGeom prst="rect">
            <a:avLst/>
          </a:prstGeom>
          <a:noFill/>
          <a:ln w="9525">
            <a:noFill/>
            <a:miter lim="800000"/>
            <a:headEnd/>
            <a:tailEnd/>
          </a:ln>
          <a:effectLst/>
        </p:spPr>
        <p:txBody>
          <a:bodyPr>
            <a:spAutoFit/>
          </a:bodyPr>
          <a:lstStyle/>
          <a:p>
            <a:pPr eaLnBrk="0" hangingPunct="0">
              <a:spcBef>
                <a:spcPct val="50000"/>
              </a:spcBef>
            </a:pPr>
            <a:r>
              <a:rPr lang="sv-SE" sz="1400">
                <a:latin typeface="Comic Sans MS" pitchFamily="66" charset="0"/>
              </a:rPr>
              <a:t>3.5 min</a:t>
            </a:r>
          </a:p>
        </p:txBody>
      </p:sp>
      <p:sp>
        <p:nvSpPr>
          <p:cNvPr id="109575" name="Rectangle 7"/>
          <p:cNvSpPr>
            <a:spLocks noChangeArrowheads="1"/>
          </p:cNvSpPr>
          <p:nvPr/>
        </p:nvSpPr>
        <p:spPr bwMode="auto">
          <a:xfrm>
            <a:off x="3128963" y="457200"/>
            <a:ext cx="3276600" cy="381000"/>
          </a:xfrm>
          <a:prstGeom prst="rect">
            <a:avLst/>
          </a:prstGeom>
          <a:noFill/>
          <a:ln w="9525">
            <a:noFill/>
            <a:miter lim="800000"/>
            <a:headEnd/>
            <a:tailEnd/>
          </a:ln>
          <a:effectLst/>
        </p:spPr>
        <p:txBody>
          <a:bodyPr wrap="none" anchor="ctr"/>
          <a:lstStyle/>
          <a:p>
            <a:endParaRPr lang="it-IT"/>
          </a:p>
        </p:txBody>
      </p:sp>
      <p:sp>
        <p:nvSpPr>
          <p:cNvPr id="109576" name="Rectangle 8"/>
          <p:cNvSpPr>
            <a:spLocks noChangeArrowheads="1"/>
          </p:cNvSpPr>
          <p:nvPr/>
        </p:nvSpPr>
        <p:spPr bwMode="auto">
          <a:xfrm>
            <a:off x="3743325" y="1484313"/>
            <a:ext cx="3276600" cy="431800"/>
          </a:xfrm>
          <a:prstGeom prst="rect">
            <a:avLst/>
          </a:prstGeom>
          <a:solidFill>
            <a:schemeClr val="bg1"/>
          </a:solidFill>
          <a:ln w="9525">
            <a:solidFill>
              <a:schemeClr val="bg1"/>
            </a:solidFill>
            <a:miter lim="800000"/>
            <a:headEnd/>
            <a:tailEnd/>
          </a:ln>
          <a:effectLst/>
        </p:spPr>
        <p:txBody>
          <a:bodyPr wrap="none" anchor="ctr"/>
          <a:lstStyle/>
          <a:p>
            <a:endParaRPr lang="it-IT"/>
          </a:p>
        </p:txBody>
      </p:sp>
      <p:sp>
        <p:nvSpPr>
          <p:cNvPr id="109577" name="Text Box 9"/>
          <p:cNvSpPr txBox="1">
            <a:spLocks noChangeArrowheads="1"/>
          </p:cNvSpPr>
          <p:nvPr/>
        </p:nvSpPr>
        <p:spPr bwMode="auto">
          <a:xfrm>
            <a:off x="1763713" y="163513"/>
            <a:ext cx="7129462" cy="457200"/>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en-US" sz="2400">
                <a:effectLst>
                  <a:outerShdw blurRad="38100" dist="38100" dir="2700000" algn="tl">
                    <a:srgbClr val="C0C0C0"/>
                  </a:outerShdw>
                </a:effectLst>
                <a:latin typeface="Comic Sans MS" pitchFamily="66" charset="0"/>
              </a:rPr>
              <a:t>Coronart perfusionpressure during CPR</a:t>
            </a:r>
          </a:p>
        </p:txBody>
      </p:sp>
      <p:sp>
        <p:nvSpPr>
          <p:cNvPr id="109578" name="Text Box 10"/>
          <p:cNvSpPr txBox="1">
            <a:spLocks noChangeArrowheads="1"/>
          </p:cNvSpPr>
          <p:nvPr/>
        </p:nvSpPr>
        <p:spPr bwMode="auto">
          <a:xfrm>
            <a:off x="4932363" y="2781300"/>
            <a:ext cx="469900" cy="304800"/>
          </a:xfrm>
          <a:prstGeom prst="rect">
            <a:avLst/>
          </a:prstGeom>
          <a:noFill/>
          <a:ln w="9525">
            <a:noFill/>
            <a:miter lim="800000"/>
            <a:headEnd/>
            <a:tailEnd/>
          </a:ln>
          <a:effectLst/>
        </p:spPr>
        <p:txBody>
          <a:bodyPr>
            <a:spAutoFit/>
          </a:bodyPr>
          <a:lstStyle/>
          <a:p>
            <a:pPr eaLnBrk="0" hangingPunct="0">
              <a:spcBef>
                <a:spcPct val="50000"/>
              </a:spcBef>
            </a:pPr>
            <a:r>
              <a:rPr lang="sv-SE" sz="1400">
                <a:latin typeface="Comic Sans MS" pitchFamily="66" charset="0"/>
              </a:rPr>
              <a:t>VF</a:t>
            </a:r>
            <a:endParaRPr lang="en-US" sz="1400">
              <a:latin typeface="Comic Sans MS" pitchFamily="66" charset="0"/>
            </a:endParaRPr>
          </a:p>
        </p:txBody>
      </p:sp>
      <p:sp>
        <p:nvSpPr>
          <p:cNvPr id="109579" name="Text Box 11"/>
          <p:cNvSpPr txBox="1">
            <a:spLocks noChangeArrowheads="1"/>
          </p:cNvSpPr>
          <p:nvPr/>
        </p:nvSpPr>
        <p:spPr bwMode="auto">
          <a:xfrm>
            <a:off x="6537325" y="2763838"/>
            <a:ext cx="914400" cy="304800"/>
          </a:xfrm>
          <a:prstGeom prst="rect">
            <a:avLst/>
          </a:prstGeom>
          <a:noFill/>
          <a:ln w="9525">
            <a:noFill/>
            <a:miter lim="800000"/>
            <a:headEnd/>
            <a:tailEnd/>
          </a:ln>
          <a:effectLst/>
        </p:spPr>
        <p:txBody>
          <a:bodyPr>
            <a:spAutoFit/>
          </a:bodyPr>
          <a:lstStyle/>
          <a:p>
            <a:pPr eaLnBrk="0" hangingPunct="0">
              <a:spcBef>
                <a:spcPct val="50000"/>
              </a:spcBef>
            </a:pPr>
            <a:r>
              <a:rPr lang="sv-SE" sz="1400">
                <a:latin typeface="Comic Sans MS" pitchFamily="66" charset="0"/>
              </a:rPr>
              <a:t>CPR</a:t>
            </a:r>
            <a:endParaRPr lang="en-US" sz="1400">
              <a:latin typeface="Comic Sans MS" pitchFamily="66" charset="0"/>
            </a:endParaRPr>
          </a:p>
        </p:txBody>
      </p:sp>
      <p:sp>
        <p:nvSpPr>
          <p:cNvPr id="109580" name="Line 12"/>
          <p:cNvSpPr>
            <a:spLocks noChangeShapeType="1"/>
          </p:cNvSpPr>
          <p:nvPr/>
        </p:nvSpPr>
        <p:spPr bwMode="auto">
          <a:xfrm>
            <a:off x="4427538" y="4005263"/>
            <a:ext cx="0" cy="1584325"/>
          </a:xfrm>
          <a:prstGeom prst="line">
            <a:avLst/>
          </a:prstGeom>
          <a:noFill/>
          <a:ln w="19050">
            <a:solidFill>
              <a:srgbClr val="FF0000"/>
            </a:solidFill>
            <a:round/>
            <a:headEnd/>
            <a:tailEnd/>
          </a:ln>
          <a:effectLst/>
        </p:spPr>
        <p:txBody>
          <a:bodyPr/>
          <a:lstStyle/>
          <a:p>
            <a:endParaRPr lang="it-IT"/>
          </a:p>
        </p:txBody>
      </p:sp>
      <p:sp>
        <p:nvSpPr>
          <p:cNvPr id="109581" name="Line 13"/>
          <p:cNvSpPr>
            <a:spLocks noChangeShapeType="1"/>
          </p:cNvSpPr>
          <p:nvPr/>
        </p:nvSpPr>
        <p:spPr bwMode="auto">
          <a:xfrm>
            <a:off x="5219700" y="4005263"/>
            <a:ext cx="0" cy="1584325"/>
          </a:xfrm>
          <a:prstGeom prst="line">
            <a:avLst/>
          </a:prstGeom>
          <a:noFill/>
          <a:ln w="19050">
            <a:solidFill>
              <a:srgbClr val="FF0000"/>
            </a:solidFill>
            <a:round/>
            <a:headEnd/>
            <a:tailEnd/>
          </a:ln>
          <a:effectLst/>
        </p:spPr>
        <p:txBody>
          <a:bodyPr/>
          <a:lstStyle/>
          <a:p>
            <a:endParaRPr lang="it-IT"/>
          </a:p>
        </p:txBody>
      </p:sp>
      <p:sp>
        <p:nvSpPr>
          <p:cNvPr id="109582" name="Text Box 14"/>
          <p:cNvSpPr txBox="1">
            <a:spLocks noChangeArrowheads="1"/>
          </p:cNvSpPr>
          <p:nvPr/>
        </p:nvSpPr>
        <p:spPr bwMode="auto">
          <a:xfrm>
            <a:off x="4427538" y="3236913"/>
            <a:ext cx="792162" cy="336550"/>
          </a:xfrm>
          <a:prstGeom prst="rect">
            <a:avLst/>
          </a:prstGeom>
          <a:noFill/>
          <a:ln w="9525">
            <a:noFill/>
            <a:miter lim="800000"/>
            <a:headEnd/>
            <a:tailEnd/>
          </a:ln>
          <a:effectLst/>
        </p:spPr>
        <p:txBody>
          <a:bodyPr>
            <a:spAutoFit/>
          </a:bodyPr>
          <a:lstStyle/>
          <a:p>
            <a:pPr eaLnBrk="0" hangingPunct="0">
              <a:spcBef>
                <a:spcPct val="50000"/>
              </a:spcBef>
            </a:pPr>
            <a:r>
              <a:rPr lang="sv-SE" sz="1600">
                <a:latin typeface="Comic Sans MS" pitchFamily="66" charset="0"/>
              </a:rPr>
              <a:t>2 min</a:t>
            </a:r>
          </a:p>
        </p:txBody>
      </p:sp>
      <p:sp>
        <p:nvSpPr>
          <p:cNvPr id="109583" name="Line 15"/>
          <p:cNvSpPr>
            <a:spLocks noChangeShapeType="1"/>
          </p:cNvSpPr>
          <p:nvPr/>
        </p:nvSpPr>
        <p:spPr bwMode="auto">
          <a:xfrm flipH="1">
            <a:off x="1584325" y="4508500"/>
            <a:ext cx="3635375" cy="1588"/>
          </a:xfrm>
          <a:prstGeom prst="line">
            <a:avLst/>
          </a:prstGeom>
          <a:noFill/>
          <a:ln w="38100">
            <a:solidFill>
              <a:srgbClr val="FF0000"/>
            </a:solidFill>
            <a:round/>
            <a:headEnd/>
            <a:tailEnd/>
          </a:ln>
          <a:effectLst/>
        </p:spPr>
        <p:txBody>
          <a:bodyPr/>
          <a:lstStyle/>
          <a:p>
            <a:endParaRPr lang="it-IT"/>
          </a:p>
        </p:txBody>
      </p:sp>
      <p:sp>
        <p:nvSpPr>
          <p:cNvPr id="109584" name="Text Box 16"/>
          <p:cNvSpPr txBox="1">
            <a:spLocks noChangeArrowheads="1"/>
          </p:cNvSpPr>
          <p:nvPr/>
        </p:nvSpPr>
        <p:spPr bwMode="auto">
          <a:xfrm>
            <a:off x="2735263" y="4171950"/>
            <a:ext cx="1331912" cy="336550"/>
          </a:xfrm>
          <a:prstGeom prst="rect">
            <a:avLst/>
          </a:prstGeom>
          <a:noFill/>
          <a:ln w="9525">
            <a:noFill/>
            <a:miter lim="800000"/>
            <a:headEnd/>
            <a:tailEnd/>
          </a:ln>
          <a:effectLst/>
        </p:spPr>
        <p:txBody>
          <a:bodyPr>
            <a:spAutoFit/>
          </a:bodyPr>
          <a:lstStyle/>
          <a:p>
            <a:pPr eaLnBrk="0" hangingPunct="0">
              <a:spcBef>
                <a:spcPct val="50000"/>
              </a:spcBef>
            </a:pPr>
            <a:r>
              <a:rPr lang="sv-SE" sz="1600">
                <a:latin typeface="Comic Sans MS" pitchFamily="66" charset="0"/>
              </a:rPr>
              <a:t>5-10 mmHg</a:t>
            </a:r>
          </a:p>
        </p:txBody>
      </p:sp>
      <p:sp>
        <p:nvSpPr>
          <p:cNvPr id="109585" name="Line 17"/>
          <p:cNvSpPr>
            <a:spLocks noChangeShapeType="1"/>
          </p:cNvSpPr>
          <p:nvPr/>
        </p:nvSpPr>
        <p:spPr bwMode="auto">
          <a:xfrm flipV="1">
            <a:off x="6732588" y="4005263"/>
            <a:ext cx="0" cy="1584325"/>
          </a:xfrm>
          <a:prstGeom prst="line">
            <a:avLst/>
          </a:prstGeom>
          <a:noFill/>
          <a:ln w="25400">
            <a:solidFill>
              <a:srgbClr val="FF0000"/>
            </a:solidFill>
            <a:round/>
            <a:headEnd/>
            <a:tailEnd/>
          </a:ln>
          <a:effectLst/>
        </p:spPr>
        <p:txBody>
          <a:bodyPr/>
          <a:lstStyle/>
          <a:p>
            <a:endParaRPr lang="it-IT"/>
          </a:p>
        </p:txBody>
      </p:sp>
      <p:sp>
        <p:nvSpPr>
          <p:cNvPr id="109586" name="Text Box 18"/>
          <p:cNvSpPr txBox="1">
            <a:spLocks noChangeArrowheads="1"/>
          </p:cNvSpPr>
          <p:nvPr/>
        </p:nvSpPr>
        <p:spPr bwMode="auto">
          <a:xfrm>
            <a:off x="6299200" y="3716338"/>
            <a:ext cx="936625" cy="336550"/>
          </a:xfrm>
          <a:prstGeom prst="rect">
            <a:avLst/>
          </a:prstGeom>
          <a:noFill/>
          <a:ln w="9525">
            <a:noFill/>
            <a:miter lim="800000"/>
            <a:headEnd/>
            <a:tailEnd/>
          </a:ln>
          <a:effectLst/>
        </p:spPr>
        <p:txBody>
          <a:bodyPr>
            <a:spAutoFit/>
          </a:bodyPr>
          <a:lstStyle/>
          <a:p>
            <a:pPr>
              <a:spcBef>
                <a:spcPct val="50000"/>
              </a:spcBef>
            </a:pPr>
            <a:r>
              <a:rPr lang="sv-SE" sz="1600">
                <a:latin typeface="Comic Sans MS" pitchFamily="66" charset="0"/>
              </a:rPr>
              <a:t>90 sec</a:t>
            </a:r>
          </a:p>
        </p:txBody>
      </p:sp>
      <p:sp>
        <p:nvSpPr>
          <p:cNvPr id="109587" name="Line 19"/>
          <p:cNvSpPr>
            <a:spLocks noChangeShapeType="1"/>
          </p:cNvSpPr>
          <p:nvPr/>
        </p:nvSpPr>
        <p:spPr bwMode="auto">
          <a:xfrm>
            <a:off x="7235825" y="5013325"/>
            <a:ext cx="217488" cy="0"/>
          </a:xfrm>
          <a:prstGeom prst="line">
            <a:avLst/>
          </a:prstGeom>
          <a:noFill/>
          <a:ln w="63500">
            <a:solidFill>
              <a:srgbClr val="FF0000"/>
            </a:solidFill>
            <a:round/>
            <a:headEnd/>
            <a:tailEnd/>
          </a:ln>
          <a:effectLst/>
        </p:spPr>
        <p:txBody>
          <a:bodyPr/>
          <a:lstStyle/>
          <a:p>
            <a:endParaRPr lang="it-IT"/>
          </a:p>
        </p:txBody>
      </p:sp>
      <p:sp>
        <p:nvSpPr>
          <p:cNvPr id="109588" name="Text Box 20"/>
          <p:cNvSpPr txBox="1">
            <a:spLocks noChangeArrowheads="1"/>
          </p:cNvSpPr>
          <p:nvPr/>
        </p:nvSpPr>
        <p:spPr bwMode="auto">
          <a:xfrm>
            <a:off x="7019925" y="5059363"/>
            <a:ext cx="1081088" cy="366712"/>
          </a:xfrm>
          <a:prstGeom prst="rect">
            <a:avLst/>
          </a:prstGeom>
          <a:noFill/>
          <a:ln w="9525">
            <a:noFill/>
            <a:miter lim="800000"/>
            <a:headEnd/>
            <a:tailEnd/>
          </a:ln>
          <a:effectLst/>
        </p:spPr>
        <p:txBody>
          <a:bodyPr>
            <a:spAutoFit/>
          </a:bodyPr>
          <a:lstStyle/>
          <a:p>
            <a:pPr>
              <a:spcBef>
                <a:spcPct val="50000"/>
              </a:spcBef>
            </a:pPr>
            <a:r>
              <a:rPr lang="sv-SE">
                <a:latin typeface="Comic Sans MS" pitchFamily="66" charset="0"/>
              </a:rPr>
              <a:t>40 sec</a:t>
            </a:r>
          </a:p>
        </p:txBody>
      </p:sp>
      <p:sp>
        <p:nvSpPr>
          <p:cNvPr id="109589" name="Text Box 21"/>
          <p:cNvSpPr txBox="1">
            <a:spLocks noChangeArrowheads="1"/>
          </p:cNvSpPr>
          <p:nvPr/>
        </p:nvSpPr>
        <p:spPr bwMode="auto">
          <a:xfrm>
            <a:off x="6948488" y="1268413"/>
            <a:ext cx="1871662" cy="366712"/>
          </a:xfrm>
          <a:prstGeom prst="rect">
            <a:avLst/>
          </a:prstGeom>
          <a:noFill/>
          <a:ln w="9525">
            <a:noFill/>
            <a:miter lim="800000"/>
            <a:headEnd/>
            <a:tailEnd/>
          </a:ln>
          <a:effectLst/>
        </p:spPr>
        <p:txBody>
          <a:bodyPr>
            <a:spAutoFit/>
          </a:bodyPr>
          <a:lstStyle/>
          <a:p>
            <a:pPr>
              <a:spcBef>
                <a:spcPct val="50000"/>
              </a:spcBef>
            </a:pPr>
            <a:endParaRPr lang="it-IT">
              <a:latin typeface="Comic Sans MS" pitchFamily="66" charset="0"/>
            </a:endParaRPr>
          </a:p>
        </p:txBody>
      </p:sp>
      <p:sp>
        <p:nvSpPr>
          <p:cNvPr id="109590" name="Text Box 22"/>
          <p:cNvSpPr txBox="1">
            <a:spLocks noChangeArrowheads="1"/>
          </p:cNvSpPr>
          <p:nvPr/>
        </p:nvSpPr>
        <p:spPr bwMode="auto">
          <a:xfrm>
            <a:off x="7451725" y="1046163"/>
            <a:ext cx="1582738" cy="366712"/>
          </a:xfrm>
          <a:prstGeom prst="rect">
            <a:avLst/>
          </a:prstGeom>
          <a:noFill/>
          <a:ln w="9525">
            <a:noFill/>
            <a:miter lim="800000"/>
            <a:headEnd/>
            <a:tailEnd/>
          </a:ln>
          <a:effectLst/>
        </p:spPr>
        <p:txBody>
          <a:bodyPr>
            <a:spAutoFit/>
          </a:bodyPr>
          <a:lstStyle/>
          <a:p>
            <a:pPr>
              <a:spcBef>
                <a:spcPct val="50000"/>
              </a:spcBef>
            </a:pPr>
            <a:r>
              <a:rPr lang="sv-SE">
                <a:latin typeface="Comic Sans MS" pitchFamily="66" charset="0"/>
              </a:rPr>
              <a:t>83% ROSC</a:t>
            </a:r>
          </a:p>
        </p:txBody>
      </p:sp>
      <p:sp>
        <p:nvSpPr>
          <p:cNvPr id="109591" name="Text Box 23"/>
          <p:cNvSpPr txBox="1">
            <a:spLocks noChangeArrowheads="1"/>
          </p:cNvSpPr>
          <p:nvPr/>
        </p:nvSpPr>
        <p:spPr bwMode="auto">
          <a:xfrm>
            <a:off x="7524750" y="3349625"/>
            <a:ext cx="1474788" cy="366713"/>
          </a:xfrm>
          <a:prstGeom prst="rect">
            <a:avLst/>
          </a:prstGeom>
          <a:noFill/>
          <a:ln w="9525">
            <a:noFill/>
            <a:miter lim="800000"/>
            <a:headEnd/>
            <a:tailEnd/>
          </a:ln>
          <a:effectLst/>
        </p:spPr>
        <p:txBody>
          <a:bodyPr>
            <a:spAutoFit/>
          </a:bodyPr>
          <a:lstStyle/>
          <a:p>
            <a:pPr>
              <a:spcBef>
                <a:spcPct val="50000"/>
              </a:spcBef>
            </a:pPr>
            <a:r>
              <a:rPr lang="sv-SE">
                <a:latin typeface="Comic Sans MS" pitchFamily="66" charset="0"/>
              </a:rPr>
              <a:t>17% ROSC</a:t>
            </a:r>
          </a:p>
        </p:txBody>
      </p:sp>
      <p:sp>
        <p:nvSpPr>
          <p:cNvPr id="109592" name="Rectangle 24"/>
          <p:cNvSpPr>
            <a:spLocks noChangeArrowheads="1"/>
          </p:cNvSpPr>
          <p:nvPr/>
        </p:nvSpPr>
        <p:spPr bwMode="auto">
          <a:xfrm>
            <a:off x="1042988" y="6381750"/>
            <a:ext cx="3816350" cy="476250"/>
          </a:xfrm>
          <a:prstGeom prst="rect">
            <a:avLst/>
          </a:prstGeom>
          <a:solidFill>
            <a:schemeClr val="bg1"/>
          </a:solidFill>
          <a:ln w="9525">
            <a:noFill/>
            <a:miter lim="800000"/>
            <a:headEnd/>
            <a:tailEnd/>
          </a:ln>
          <a:effectLst/>
        </p:spPr>
        <p:txBody>
          <a:bodyPr wrap="none" anchor="ctr"/>
          <a:lstStyle/>
          <a:p>
            <a:endParaRPr lang="it-IT"/>
          </a:p>
        </p:txBody>
      </p:sp>
      <p:sp>
        <p:nvSpPr>
          <p:cNvPr id="109593" name="Rectangle 25"/>
          <p:cNvSpPr>
            <a:spLocks noChangeArrowheads="1"/>
          </p:cNvSpPr>
          <p:nvPr/>
        </p:nvSpPr>
        <p:spPr bwMode="auto">
          <a:xfrm>
            <a:off x="1016000" y="6538913"/>
            <a:ext cx="3843338" cy="274637"/>
          </a:xfrm>
          <a:prstGeom prst="rect">
            <a:avLst/>
          </a:prstGeom>
          <a:noFill/>
          <a:ln w="9525">
            <a:noFill/>
            <a:miter lim="800000"/>
            <a:headEnd/>
            <a:tailEnd/>
          </a:ln>
          <a:effectLst/>
        </p:spPr>
        <p:txBody>
          <a:bodyPr wrap="none">
            <a:spAutoFit/>
          </a:bodyPr>
          <a:lstStyle/>
          <a:p>
            <a:r>
              <a:rPr lang="sv-SE" sz="1200">
                <a:latin typeface="Comic Sans MS" pitchFamily="66" charset="0"/>
              </a:rPr>
              <a:t>Stig Steen et al, Resuscitation, 58 (2003) 249-258</a:t>
            </a:r>
          </a:p>
        </p:txBody>
      </p:sp>
      <p:sp>
        <p:nvSpPr>
          <p:cNvPr id="109594" name="Rectangle 26"/>
          <p:cNvSpPr>
            <a:spLocks noChangeArrowheads="1"/>
          </p:cNvSpPr>
          <p:nvPr/>
        </p:nvSpPr>
        <p:spPr bwMode="auto">
          <a:xfrm>
            <a:off x="0" y="0"/>
            <a:ext cx="971550" cy="6858000"/>
          </a:xfrm>
          <a:prstGeom prst="rect">
            <a:avLst/>
          </a:prstGeom>
          <a:solidFill>
            <a:srgbClr val="008000"/>
          </a:solidFill>
          <a:ln w="25400">
            <a:solidFill>
              <a:schemeClr val="bg1"/>
            </a:solidFill>
            <a:miter lim="800000"/>
            <a:headEnd/>
            <a:tailEnd/>
          </a:ln>
          <a:effectLst/>
        </p:spPr>
        <p:txBody>
          <a:bodyPr wrap="none" anchor="ctr"/>
          <a:lstStyle/>
          <a:p>
            <a:endParaRPr lang="it-IT"/>
          </a:p>
        </p:txBody>
      </p:sp>
      <p:sp>
        <p:nvSpPr>
          <p:cNvPr id="109595" name="Line 27"/>
          <p:cNvSpPr>
            <a:spLocks noChangeShapeType="1"/>
          </p:cNvSpPr>
          <p:nvPr/>
        </p:nvSpPr>
        <p:spPr bwMode="auto">
          <a:xfrm>
            <a:off x="466725" y="6308725"/>
            <a:ext cx="2376488" cy="0"/>
          </a:xfrm>
          <a:prstGeom prst="line">
            <a:avLst/>
          </a:prstGeom>
          <a:noFill/>
          <a:ln w="38100">
            <a:solidFill>
              <a:srgbClr val="FF0000"/>
            </a:solidFill>
            <a:round/>
            <a:headEnd/>
            <a:tailEnd/>
          </a:ln>
          <a:effectLst/>
        </p:spPr>
        <p:txBody>
          <a:bodyPr/>
          <a:lstStyle/>
          <a:p>
            <a:endParaRPr lang="it-IT"/>
          </a:p>
        </p:txBody>
      </p:sp>
      <p:sp>
        <p:nvSpPr>
          <p:cNvPr id="109596" name="Freeform 28"/>
          <p:cNvSpPr>
            <a:spLocks/>
          </p:cNvSpPr>
          <p:nvPr/>
        </p:nvSpPr>
        <p:spPr bwMode="auto">
          <a:xfrm>
            <a:off x="2843213" y="5824538"/>
            <a:ext cx="6300787" cy="669925"/>
          </a:xfrm>
          <a:custGeom>
            <a:avLst/>
            <a:gdLst/>
            <a:ahLst/>
            <a:cxnLst>
              <a:cxn ang="0">
                <a:pos x="0" y="324"/>
              </a:cxn>
              <a:cxn ang="0">
                <a:pos x="24" y="264"/>
              </a:cxn>
              <a:cxn ang="0">
                <a:pos x="60" y="234"/>
              </a:cxn>
              <a:cxn ang="0">
                <a:pos x="91" y="366"/>
              </a:cxn>
              <a:cxn ang="0">
                <a:pos x="136" y="240"/>
              </a:cxn>
              <a:cxn ang="0">
                <a:pos x="182" y="366"/>
              </a:cxn>
              <a:cxn ang="0">
                <a:pos x="227" y="185"/>
              </a:cxn>
              <a:cxn ang="0">
                <a:pos x="246" y="210"/>
              </a:cxn>
              <a:cxn ang="0">
                <a:pos x="258" y="252"/>
              </a:cxn>
              <a:cxn ang="0">
                <a:pos x="318" y="412"/>
              </a:cxn>
              <a:cxn ang="0">
                <a:pos x="352" y="258"/>
              </a:cxn>
              <a:cxn ang="0">
                <a:pos x="442" y="414"/>
              </a:cxn>
              <a:cxn ang="0">
                <a:pos x="502" y="228"/>
              </a:cxn>
              <a:cxn ang="0">
                <a:pos x="545" y="412"/>
              </a:cxn>
              <a:cxn ang="0">
                <a:pos x="590" y="276"/>
              </a:cxn>
              <a:cxn ang="0">
                <a:pos x="635" y="366"/>
              </a:cxn>
              <a:cxn ang="0">
                <a:pos x="681" y="230"/>
              </a:cxn>
              <a:cxn ang="0">
                <a:pos x="771" y="412"/>
              </a:cxn>
              <a:cxn ang="0">
                <a:pos x="817" y="230"/>
              </a:cxn>
              <a:cxn ang="0">
                <a:pos x="862" y="412"/>
              </a:cxn>
              <a:cxn ang="0">
                <a:pos x="940" y="192"/>
              </a:cxn>
              <a:cxn ang="0">
                <a:pos x="940" y="144"/>
              </a:cxn>
              <a:cxn ang="0">
                <a:pos x="998" y="412"/>
              </a:cxn>
              <a:cxn ang="0">
                <a:pos x="1089" y="230"/>
              </a:cxn>
              <a:cxn ang="0">
                <a:pos x="1174" y="426"/>
              </a:cxn>
              <a:cxn ang="0">
                <a:pos x="1258" y="186"/>
              </a:cxn>
              <a:cxn ang="0">
                <a:pos x="1318" y="330"/>
              </a:cxn>
              <a:cxn ang="0">
                <a:pos x="1378" y="420"/>
              </a:cxn>
              <a:cxn ang="0">
                <a:pos x="1456" y="270"/>
              </a:cxn>
              <a:cxn ang="0">
                <a:pos x="1540" y="402"/>
              </a:cxn>
              <a:cxn ang="0">
                <a:pos x="1588" y="230"/>
              </a:cxn>
              <a:cxn ang="0">
                <a:pos x="1702" y="414"/>
              </a:cxn>
              <a:cxn ang="0">
                <a:pos x="1750" y="282"/>
              </a:cxn>
              <a:cxn ang="0">
                <a:pos x="1774" y="444"/>
              </a:cxn>
              <a:cxn ang="0">
                <a:pos x="1860" y="230"/>
              </a:cxn>
              <a:cxn ang="0">
                <a:pos x="1951" y="321"/>
              </a:cxn>
              <a:cxn ang="0">
                <a:pos x="2268" y="321"/>
              </a:cxn>
              <a:cxn ang="0">
                <a:pos x="2314" y="276"/>
              </a:cxn>
              <a:cxn ang="0">
                <a:pos x="2359" y="321"/>
              </a:cxn>
              <a:cxn ang="0">
                <a:pos x="2404" y="321"/>
              </a:cxn>
              <a:cxn ang="0">
                <a:pos x="2450" y="412"/>
              </a:cxn>
              <a:cxn ang="0">
                <a:pos x="2518" y="0"/>
              </a:cxn>
              <a:cxn ang="0">
                <a:pos x="2631" y="412"/>
              </a:cxn>
              <a:cxn ang="0">
                <a:pos x="2676" y="321"/>
              </a:cxn>
              <a:cxn ang="0">
                <a:pos x="2722" y="321"/>
              </a:cxn>
              <a:cxn ang="0">
                <a:pos x="2767" y="276"/>
              </a:cxn>
              <a:cxn ang="0">
                <a:pos x="2813" y="276"/>
              </a:cxn>
              <a:cxn ang="0">
                <a:pos x="2858" y="276"/>
              </a:cxn>
              <a:cxn ang="0">
                <a:pos x="2903" y="321"/>
              </a:cxn>
              <a:cxn ang="0">
                <a:pos x="3130" y="321"/>
              </a:cxn>
              <a:cxn ang="0">
                <a:pos x="3214" y="264"/>
              </a:cxn>
              <a:cxn ang="0">
                <a:pos x="3250" y="294"/>
              </a:cxn>
              <a:cxn ang="0">
                <a:pos x="3266" y="321"/>
              </a:cxn>
              <a:cxn ang="0">
                <a:pos x="3357" y="321"/>
              </a:cxn>
              <a:cxn ang="0">
                <a:pos x="3394" y="420"/>
              </a:cxn>
              <a:cxn ang="0">
                <a:pos x="3454" y="12"/>
              </a:cxn>
              <a:cxn ang="0">
                <a:pos x="3538" y="412"/>
              </a:cxn>
              <a:cxn ang="0">
                <a:pos x="3538" y="321"/>
              </a:cxn>
              <a:cxn ang="0">
                <a:pos x="3584" y="321"/>
              </a:cxn>
              <a:cxn ang="0">
                <a:pos x="3674" y="321"/>
              </a:cxn>
            </a:cxnLst>
            <a:rect l="0" t="0" r="r" b="b"/>
            <a:pathLst>
              <a:path w="3674" h="444">
                <a:moveTo>
                  <a:pt x="0" y="324"/>
                </a:moveTo>
                <a:cubicBezTo>
                  <a:pt x="5" y="305"/>
                  <a:pt x="8" y="278"/>
                  <a:pt x="24" y="264"/>
                </a:cubicBezTo>
                <a:cubicBezTo>
                  <a:pt x="62" y="231"/>
                  <a:pt x="60" y="256"/>
                  <a:pt x="60" y="234"/>
                </a:cubicBezTo>
                <a:lnTo>
                  <a:pt x="91" y="366"/>
                </a:lnTo>
                <a:lnTo>
                  <a:pt x="136" y="240"/>
                </a:lnTo>
                <a:lnTo>
                  <a:pt x="182" y="366"/>
                </a:lnTo>
                <a:cubicBezTo>
                  <a:pt x="197" y="306"/>
                  <a:pt x="203" y="243"/>
                  <a:pt x="227" y="185"/>
                </a:cubicBezTo>
                <a:cubicBezTo>
                  <a:pt x="231" y="175"/>
                  <a:pt x="241" y="201"/>
                  <a:pt x="246" y="210"/>
                </a:cubicBezTo>
                <a:cubicBezTo>
                  <a:pt x="259" y="235"/>
                  <a:pt x="258" y="235"/>
                  <a:pt x="258" y="252"/>
                </a:cubicBezTo>
                <a:lnTo>
                  <a:pt x="318" y="412"/>
                </a:lnTo>
                <a:lnTo>
                  <a:pt x="352" y="258"/>
                </a:lnTo>
                <a:lnTo>
                  <a:pt x="442" y="414"/>
                </a:lnTo>
                <a:lnTo>
                  <a:pt x="502" y="228"/>
                </a:lnTo>
                <a:lnTo>
                  <a:pt x="545" y="412"/>
                </a:lnTo>
                <a:lnTo>
                  <a:pt x="590" y="276"/>
                </a:lnTo>
                <a:lnTo>
                  <a:pt x="635" y="366"/>
                </a:lnTo>
                <a:lnTo>
                  <a:pt x="681" y="230"/>
                </a:lnTo>
                <a:lnTo>
                  <a:pt x="771" y="412"/>
                </a:lnTo>
                <a:lnTo>
                  <a:pt x="817" y="230"/>
                </a:lnTo>
                <a:lnTo>
                  <a:pt x="862" y="412"/>
                </a:lnTo>
                <a:lnTo>
                  <a:pt x="940" y="192"/>
                </a:lnTo>
                <a:lnTo>
                  <a:pt x="940" y="144"/>
                </a:lnTo>
                <a:lnTo>
                  <a:pt x="998" y="412"/>
                </a:lnTo>
                <a:lnTo>
                  <a:pt x="1089" y="230"/>
                </a:lnTo>
                <a:lnTo>
                  <a:pt x="1174" y="426"/>
                </a:lnTo>
                <a:lnTo>
                  <a:pt x="1258" y="186"/>
                </a:lnTo>
                <a:lnTo>
                  <a:pt x="1318" y="330"/>
                </a:lnTo>
                <a:lnTo>
                  <a:pt x="1378" y="420"/>
                </a:lnTo>
                <a:lnTo>
                  <a:pt x="1456" y="270"/>
                </a:lnTo>
                <a:lnTo>
                  <a:pt x="1540" y="402"/>
                </a:lnTo>
                <a:lnTo>
                  <a:pt x="1588" y="230"/>
                </a:lnTo>
                <a:lnTo>
                  <a:pt x="1702" y="414"/>
                </a:lnTo>
                <a:lnTo>
                  <a:pt x="1750" y="282"/>
                </a:lnTo>
                <a:lnTo>
                  <a:pt x="1774" y="444"/>
                </a:lnTo>
                <a:lnTo>
                  <a:pt x="1860" y="230"/>
                </a:lnTo>
                <a:lnTo>
                  <a:pt x="1951" y="321"/>
                </a:lnTo>
                <a:lnTo>
                  <a:pt x="2268" y="321"/>
                </a:lnTo>
                <a:lnTo>
                  <a:pt x="2314" y="276"/>
                </a:lnTo>
                <a:lnTo>
                  <a:pt x="2359" y="321"/>
                </a:lnTo>
                <a:lnTo>
                  <a:pt x="2404" y="321"/>
                </a:lnTo>
                <a:lnTo>
                  <a:pt x="2450" y="412"/>
                </a:lnTo>
                <a:lnTo>
                  <a:pt x="2518" y="0"/>
                </a:lnTo>
                <a:lnTo>
                  <a:pt x="2631" y="412"/>
                </a:lnTo>
                <a:lnTo>
                  <a:pt x="2676" y="321"/>
                </a:lnTo>
                <a:lnTo>
                  <a:pt x="2722" y="321"/>
                </a:lnTo>
                <a:lnTo>
                  <a:pt x="2767" y="276"/>
                </a:lnTo>
                <a:lnTo>
                  <a:pt x="2813" y="276"/>
                </a:lnTo>
                <a:lnTo>
                  <a:pt x="2858" y="276"/>
                </a:lnTo>
                <a:lnTo>
                  <a:pt x="2903" y="321"/>
                </a:lnTo>
                <a:lnTo>
                  <a:pt x="3130" y="321"/>
                </a:lnTo>
                <a:cubicBezTo>
                  <a:pt x="3160" y="306"/>
                  <a:pt x="3182" y="275"/>
                  <a:pt x="3214" y="264"/>
                </a:cubicBezTo>
                <a:cubicBezTo>
                  <a:pt x="3221" y="262"/>
                  <a:pt x="3241" y="285"/>
                  <a:pt x="3250" y="294"/>
                </a:cubicBezTo>
                <a:lnTo>
                  <a:pt x="3266" y="321"/>
                </a:lnTo>
                <a:lnTo>
                  <a:pt x="3357" y="321"/>
                </a:lnTo>
                <a:lnTo>
                  <a:pt x="3394" y="420"/>
                </a:lnTo>
                <a:lnTo>
                  <a:pt x="3454" y="12"/>
                </a:lnTo>
                <a:lnTo>
                  <a:pt x="3538" y="412"/>
                </a:lnTo>
                <a:lnTo>
                  <a:pt x="3538" y="321"/>
                </a:lnTo>
                <a:lnTo>
                  <a:pt x="3584" y="321"/>
                </a:lnTo>
                <a:lnTo>
                  <a:pt x="3674" y="321"/>
                </a:lnTo>
              </a:path>
            </a:pathLst>
          </a:custGeom>
          <a:noFill/>
          <a:ln w="38100">
            <a:solidFill>
              <a:srgbClr val="FF0000"/>
            </a:solidFill>
            <a:round/>
            <a:headEnd/>
            <a:tailEnd/>
          </a:ln>
          <a:effectLst/>
        </p:spPr>
        <p:txBody>
          <a:bodyPr/>
          <a:lstStyle/>
          <a:p>
            <a:endParaRPr lang="it-IT"/>
          </a:p>
        </p:txBody>
      </p:sp>
      <p:sp>
        <p:nvSpPr>
          <p:cNvPr id="109597" name="Line 29"/>
          <p:cNvSpPr>
            <a:spLocks noChangeShapeType="1"/>
          </p:cNvSpPr>
          <p:nvPr/>
        </p:nvSpPr>
        <p:spPr bwMode="auto">
          <a:xfrm>
            <a:off x="468313" y="822325"/>
            <a:ext cx="0" cy="5486400"/>
          </a:xfrm>
          <a:prstGeom prst="line">
            <a:avLst/>
          </a:prstGeom>
          <a:noFill/>
          <a:ln w="38100">
            <a:solidFill>
              <a:srgbClr val="FF0000"/>
            </a:solidFill>
            <a:round/>
            <a:headEnd/>
            <a:tailEnd/>
          </a:ln>
          <a:effectLst/>
        </p:spPr>
        <p:txBody>
          <a:bodyPr/>
          <a:lstStyle/>
          <a:p>
            <a:endParaRPr lang="it-IT"/>
          </a:p>
        </p:txBody>
      </p:sp>
      <p:pic>
        <p:nvPicPr>
          <p:cNvPr id="109598" name="Picture 30" descr="Star"/>
          <p:cNvPicPr>
            <a:picLocks noChangeAspect="1" noChangeArrowheads="1"/>
          </p:cNvPicPr>
          <p:nvPr/>
        </p:nvPicPr>
        <p:blipFill>
          <a:blip r:embed="rId5" cstate="print"/>
          <a:srcRect/>
          <a:stretch>
            <a:fillRect/>
          </a:stretch>
        </p:blipFill>
        <p:spPr bwMode="auto">
          <a:xfrm>
            <a:off x="107950" y="149225"/>
            <a:ext cx="719138" cy="673100"/>
          </a:xfrm>
          <a:prstGeom prst="rect">
            <a:avLst/>
          </a:prstGeom>
          <a:noFill/>
          <a:ln w="38100">
            <a:solidFill>
              <a:srgbClr val="FF0000"/>
            </a:solidFill>
            <a:miter lim="800000"/>
            <a:headEnd/>
            <a:tailEnd/>
          </a:ln>
        </p:spPr>
      </p:pic>
      <p:sp>
        <p:nvSpPr>
          <p:cNvPr id="109599" name="Rectangle 31"/>
          <p:cNvSpPr>
            <a:spLocks noChangeArrowheads="1"/>
          </p:cNvSpPr>
          <p:nvPr/>
        </p:nvSpPr>
        <p:spPr bwMode="auto">
          <a:xfrm>
            <a:off x="1331913" y="5661025"/>
            <a:ext cx="6985000" cy="431800"/>
          </a:xfrm>
          <a:prstGeom prst="rect">
            <a:avLst/>
          </a:prstGeom>
          <a:solidFill>
            <a:schemeClr val="bg1"/>
          </a:solidFill>
          <a:ln w="9525">
            <a:solidFill>
              <a:schemeClr val="bg1"/>
            </a:solidFill>
            <a:miter lim="800000"/>
            <a:headEnd/>
            <a:tailEnd/>
          </a:ln>
          <a:effectLst/>
        </p:spPr>
        <p:txBody>
          <a:bodyPr wrap="none" anchor="ctr"/>
          <a:lstStyle/>
          <a:p>
            <a:endParaRPr lang="it-IT"/>
          </a:p>
        </p:txBody>
      </p:sp>
      <p:sp>
        <p:nvSpPr>
          <p:cNvPr id="32" name="Filmato 31">
            <a:hlinkClick r:id="rId6" action="ppaction://hlinkfile" highlightClick="1"/>
          </p:cNvPr>
          <p:cNvSpPr/>
          <p:nvPr/>
        </p:nvSpPr>
        <p:spPr>
          <a:xfrm>
            <a:off x="8028384" y="6093296"/>
            <a:ext cx="720080" cy="50405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grpSp>
        <p:nvGrpSpPr>
          <p:cNvPr id="3" name="Group 25"/>
          <p:cNvGrpSpPr>
            <a:grpSpLocks/>
          </p:cNvGrpSpPr>
          <p:nvPr/>
        </p:nvGrpSpPr>
        <p:grpSpPr bwMode="auto">
          <a:xfrm>
            <a:off x="323850" y="2133600"/>
            <a:ext cx="8515350" cy="4343400"/>
            <a:chOff x="197" y="1056"/>
            <a:chExt cx="5364" cy="2736"/>
          </a:xfrm>
        </p:grpSpPr>
        <p:sp>
          <p:nvSpPr>
            <p:cNvPr id="4" name="TextBox 29"/>
            <p:cNvSpPr txBox="1">
              <a:spLocks noChangeArrowheads="1"/>
            </p:cNvSpPr>
            <p:nvPr/>
          </p:nvSpPr>
          <p:spPr bwMode="auto">
            <a:xfrm>
              <a:off x="1061" y="3342"/>
              <a:ext cx="3900" cy="233"/>
            </a:xfrm>
            <a:prstGeom prst="rect">
              <a:avLst/>
            </a:prstGeom>
            <a:noFill/>
            <a:ln w="9525">
              <a:noFill/>
              <a:miter lim="800000"/>
              <a:headEnd/>
              <a:tailEnd/>
            </a:ln>
          </p:spPr>
          <p:txBody>
            <a:bodyPr>
              <a:spAutoFit/>
            </a:bodyPr>
            <a:lstStyle/>
            <a:p>
              <a:pPr fontAlgn="base">
                <a:spcBef>
                  <a:spcPct val="0"/>
                </a:spcBef>
                <a:spcAft>
                  <a:spcPct val="0"/>
                </a:spcAft>
              </a:pPr>
              <a:r>
                <a:rPr lang="en-GB">
                  <a:solidFill>
                    <a:srgbClr val="000000"/>
                  </a:solidFill>
                  <a:latin typeface="Calibri" pitchFamily="34" charset="0"/>
                  <a:cs typeface="Arial" pitchFamily="34" charset="0"/>
                </a:rPr>
                <a:t>MINIMISE INTERRUPTIONS IN CHEST COMPRESSIONS</a:t>
              </a:r>
            </a:p>
          </p:txBody>
        </p:sp>
        <p:sp>
          <p:nvSpPr>
            <p:cNvPr id="5" name="Lightning Bolt 54"/>
            <p:cNvSpPr/>
            <p:nvPr/>
          </p:nvSpPr>
          <p:spPr>
            <a:xfrm flipH="1">
              <a:off x="4020" y="1670"/>
              <a:ext cx="450" cy="630"/>
            </a:xfrm>
            <a:prstGeom prst="lightningBolt">
              <a:avLst/>
            </a:prstGeom>
            <a:solidFill>
              <a:srgbClr val="FFFF00"/>
            </a:solidFill>
            <a:ln w="25400" cap="flat" cmpd="sng" algn="ctr">
              <a:solidFill>
                <a:sysClr val="windowText" lastClr="000000"/>
              </a:solidFill>
              <a:prstDash val="solid"/>
            </a:ln>
            <a:effectLst/>
          </p:spPr>
          <p:txBody>
            <a:bodyPr anchor="ctr"/>
            <a:lstStyle/>
            <a:p>
              <a:pPr>
                <a:defRPr/>
              </a:pPr>
              <a:endParaRPr lang="en-GB" kern="0">
                <a:solidFill>
                  <a:prstClr val="white"/>
                </a:solidFill>
                <a:latin typeface="Calibri"/>
                <a:cs typeface="Arial" pitchFamily="34" charset="0"/>
              </a:endParaRPr>
            </a:p>
          </p:txBody>
        </p:sp>
        <p:grpSp>
          <p:nvGrpSpPr>
            <p:cNvPr id="6" name="Group 15"/>
            <p:cNvGrpSpPr>
              <a:grpSpLocks noChangeAspect="1"/>
            </p:cNvGrpSpPr>
            <p:nvPr/>
          </p:nvGrpSpPr>
          <p:grpSpPr bwMode="auto">
            <a:xfrm>
              <a:off x="1444" y="2064"/>
              <a:ext cx="1004" cy="722"/>
              <a:chOff x="5177" y="7996"/>
              <a:chExt cx="2520" cy="1809"/>
            </a:xfrm>
          </p:grpSpPr>
          <p:sp>
            <p:nvSpPr>
              <p:cNvPr id="15" name="AutoShape 16"/>
              <p:cNvSpPr>
                <a:spLocks noChangeAspect="1" noChangeArrowheads="1"/>
              </p:cNvSpPr>
              <p:nvPr/>
            </p:nvSpPr>
            <p:spPr bwMode="auto">
              <a:xfrm>
                <a:off x="5177" y="7996"/>
                <a:ext cx="2520" cy="1601"/>
              </a:xfrm>
              <a:prstGeom prst="flowChartDecision">
                <a:avLst/>
              </a:prstGeom>
              <a:solidFill>
                <a:srgbClr val="D2CDE1"/>
              </a:solidFill>
              <a:ln w="9525">
                <a:solidFill>
                  <a:srgbClr val="4D4D4D"/>
                </a:solidFill>
                <a:miter lim="800000"/>
                <a:headEnd/>
                <a:tailEnd/>
              </a:ln>
            </p:spPr>
            <p:txBody>
              <a:bodyPr tIns="144000" bIns="54000"/>
              <a:lstStyle/>
              <a:p>
                <a:pPr fontAlgn="base">
                  <a:spcBef>
                    <a:spcPct val="0"/>
                  </a:spcBef>
                  <a:spcAft>
                    <a:spcPct val="0"/>
                  </a:spcAft>
                </a:pPr>
                <a:endParaRPr lang="de-DE">
                  <a:solidFill>
                    <a:srgbClr val="00447A"/>
                  </a:solidFill>
                  <a:cs typeface="Arial" pitchFamily="34" charset="0"/>
                </a:endParaRPr>
              </a:p>
            </p:txBody>
          </p:sp>
          <p:sp>
            <p:nvSpPr>
              <p:cNvPr id="16" name="Text Box 17"/>
              <p:cNvSpPr txBox="1">
                <a:spLocks noChangeAspect="1" noChangeArrowheads="1"/>
              </p:cNvSpPr>
              <p:nvPr/>
            </p:nvSpPr>
            <p:spPr bwMode="auto">
              <a:xfrm>
                <a:off x="5540" y="8158"/>
                <a:ext cx="1800" cy="1647"/>
              </a:xfrm>
              <a:prstGeom prst="rect">
                <a:avLst/>
              </a:prstGeom>
              <a:noFill/>
              <a:ln w="9525">
                <a:noFill/>
                <a:miter lim="800000"/>
                <a:headEnd/>
                <a:tailEnd/>
              </a:ln>
            </p:spPr>
            <p:txBody>
              <a:bodyPr tIns="144000" bIns="54000"/>
              <a:lstStyle/>
              <a:p>
                <a:pPr algn="ctr" fontAlgn="base">
                  <a:spcBef>
                    <a:spcPts val="1400"/>
                  </a:spcBef>
                  <a:spcAft>
                    <a:spcPct val="0"/>
                  </a:spcAft>
                </a:pPr>
                <a:r>
                  <a:rPr lang="en-US" sz="1700">
                    <a:solidFill>
                      <a:srgbClr val="000000"/>
                    </a:solidFill>
                    <a:latin typeface="Arial" pitchFamily="34" charset="0"/>
                    <a:cs typeface="Arial" pitchFamily="34" charset="0"/>
                  </a:rPr>
                  <a:t>Controllo </a:t>
                </a:r>
              </a:p>
              <a:p>
                <a:pPr algn="ctr" fontAlgn="base">
                  <a:spcBef>
                    <a:spcPct val="0"/>
                  </a:spcBef>
                  <a:spcAft>
                    <a:spcPct val="0"/>
                  </a:spcAft>
                </a:pPr>
                <a:r>
                  <a:rPr lang="en-US" sz="1700">
                    <a:solidFill>
                      <a:srgbClr val="000000"/>
                    </a:solidFill>
                    <a:latin typeface="Arial" pitchFamily="34" charset="0"/>
                    <a:cs typeface="Arial" pitchFamily="34" charset="0"/>
                  </a:rPr>
                  <a:t>ritmo</a:t>
                </a:r>
                <a:endParaRPr lang="en-US" sz="1700">
                  <a:solidFill>
                    <a:srgbClr val="00447A"/>
                  </a:solidFill>
                  <a:cs typeface="Arial" pitchFamily="34" charset="0"/>
                </a:endParaRPr>
              </a:p>
            </p:txBody>
          </p:sp>
        </p:grpSp>
        <p:sp>
          <p:nvSpPr>
            <p:cNvPr id="7" name="TextBox 56"/>
            <p:cNvSpPr txBox="1">
              <a:spLocks noChangeArrowheads="1"/>
            </p:cNvSpPr>
            <p:nvPr/>
          </p:nvSpPr>
          <p:spPr bwMode="auto">
            <a:xfrm>
              <a:off x="3871" y="1056"/>
              <a:ext cx="1265" cy="407"/>
            </a:xfrm>
            <a:prstGeom prst="rect">
              <a:avLst/>
            </a:prstGeom>
            <a:noFill/>
            <a:ln w="9525">
              <a:noFill/>
              <a:miter lim="800000"/>
              <a:headEnd/>
              <a:tailEnd/>
            </a:ln>
          </p:spPr>
          <p:txBody>
            <a:bodyPr>
              <a:spAutoFit/>
            </a:bodyPr>
            <a:lstStyle/>
            <a:p>
              <a:pPr algn="ctr" fontAlgn="base">
                <a:spcBef>
                  <a:spcPct val="0"/>
                </a:spcBef>
                <a:spcAft>
                  <a:spcPct val="0"/>
                </a:spcAft>
              </a:pPr>
              <a:r>
                <a:rPr lang="en-GB" dirty="0">
                  <a:solidFill>
                    <a:srgbClr val="000000"/>
                  </a:solidFill>
                  <a:latin typeface="Calibri" pitchFamily="34" charset="0"/>
                  <a:cs typeface="Arial" pitchFamily="34" charset="0"/>
                </a:rPr>
                <a:t>RIAVVIARE RCP IMMEDIATAMENTE</a:t>
              </a:r>
            </a:p>
          </p:txBody>
        </p:sp>
        <p:grpSp>
          <p:nvGrpSpPr>
            <p:cNvPr id="8" name="Group 18"/>
            <p:cNvGrpSpPr>
              <a:grpSpLocks/>
            </p:cNvGrpSpPr>
            <p:nvPr/>
          </p:nvGrpSpPr>
          <p:grpSpPr bwMode="auto">
            <a:xfrm>
              <a:off x="240" y="3072"/>
              <a:ext cx="5085" cy="720"/>
              <a:chOff x="266" y="3099"/>
              <a:chExt cx="5085" cy="720"/>
            </a:xfrm>
          </p:grpSpPr>
          <p:sp>
            <p:nvSpPr>
              <p:cNvPr id="13" name="Right Arrow 10"/>
              <p:cNvSpPr>
                <a:spLocks noChangeArrowheads="1"/>
              </p:cNvSpPr>
              <p:nvPr/>
            </p:nvSpPr>
            <p:spPr bwMode="auto">
              <a:xfrm>
                <a:off x="266" y="3099"/>
                <a:ext cx="5085" cy="720"/>
              </a:xfrm>
              <a:prstGeom prst="rightArrow">
                <a:avLst>
                  <a:gd name="adj1" fmla="val 50000"/>
                  <a:gd name="adj2" fmla="val 49993"/>
                </a:avLst>
              </a:prstGeom>
              <a:gradFill rotWithShape="0">
                <a:gsLst>
                  <a:gs pos="0">
                    <a:srgbClr val="3AA6CC"/>
                  </a:gs>
                  <a:gs pos="100000">
                    <a:srgbClr val="FFEBFA"/>
                  </a:gs>
                </a:gsLst>
                <a:lin ang="0" scaled="1"/>
              </a:gradFill>
              <a:ln w="25400" algn="ctr">
                <a:solidFill>
                  <a:srgbClr val="385D8A"/>
                </a:solidFill>
                <a:miter lim="800000"/>
                <a:headEnd/>
                <a:tailEnd/>
              </a:ln>
            </p:spPr>
            <p:txBody>
              <a:bodyPr anchor="ctr"/>
              <a:lstStyle/>
              <a:p>
                <a:pPr>
                  <a:defRPr/>
                </a:pPr>
                <a:endParaRPr lang="en-GB" kern="0">
                  <a:solidFill>
                    <a:prstClr val="white"/>
                  </a:solidFill>
                  <a:latin typeface="Calibri"/>
                  <a:cs typeface="Arial" pitchFamily="34" charset="0"/>
                </a:endParaRPr>
              </a:p>
            </p:txBody>
          </p:sp>
          <p:sp>
            <p:nvSpPr>
              <p:cNvPr id="14" name="TextBox 11"/>
              <p:cNvSpPr txBox="1">
                <a:spLocks noChangeArrowheads="1"/>
              </p:cNvSpPr>
              <p:nvPr/>
            </p:nvSpPr>
            <p:spPr bwMode="auto">
              <a:xfrm>
                <a:off x="268" y="3342"/>
                <a:ext cx="4693" cy="233"/>
              </a:xfrm>
              <a:prstGeom prst="rect">
                <a:avLst/>
              </a:prstGeom>
              <a:noFill/>
              <a:ln w="9525">
                <a:noFill/>
                <a:miter lim="800000"/>
                <a:headEnd/>
                <a:tailEnd/>
              </a:ln>
            </p:spPr>
            <p:txBody>
              <a:bodyPr>
                <a:spAutoFit/>
              </a:bodyPr>
              <a:lstStyle/>
              <a:p>
                <a:pPr fontAlgn="base">
                  <a:spcBef>
                    <a:spcPct val="0"/>
                  </a:spcBef>
                  <a:spcAft>
                    <a:spcPct val="0"/>
                  </a:spcAft>
                </a:pPr>
                <a:r>
                  <a:rPr lang="en-GB">
                    <a:solidFill>
                      <a:srgbClr val="000000"/>
                    </a:solidFill>
                    <a:latin typeface="Calibri" pitchFamily="34" charset="0"/>
                    <a:cs typeface="Arial" pitchFamily="34" charset="0"/>
                  </a:rPr>
                  <a:t>RIDURRE AL MINIMO LE INTERRUZIONI DELLE COMPRESSIONI TORACICHE</a:t>
                </a:r>
              </a:p>
            </p:txBody>
          </p:sp>
        </p:grpSp>
        <p:sp>
          <p:nvSpPr>
            <p:cNvPr id="9" name="AutoShape 21"/>
            <p:cNvSpPr>
              <a:spLocks noChangeArrowheads="1"/>
            </p:cNvSpPr>
            <p:nvPr/>
          </p:nvSpPr>
          <p:spPr bwMode="auto">
            <a:xfrm>
              <a:off x="4512" y="1440"/>
              <a:ext cx="96" cy="816"/>
            </a:xfrm>
            <a:prstGeom prst="downArrow">
              <a:avLst>
                <a:gd name="adj1" fmla="val 50000"/>
                <a:gd name="adj2" fmla="val 212500"/>
              </a:avLst>
            </a:prstGeom>
            <a:solidFill>
              <a:schemeClr val="tx1"/>
            </a:solidFill>
            <a:ln w="9525">
              <a:noFill/>
              <a:miter lim="800000"/>
              <a:headEnd/>
              <a:tailEnd/>
            </a:ln>
          </p:spPr>
          <p:txBody>
            <a:bodyPr wrap="none" tIns="180000" bIns="54000" anchor="ctr"/>
            <a:lstStyle/>
            <a:p>
              <a:pPr fontAlgn="base">
                <a:spcBef>
                  <a:spcPct val="0"/>
                </a:spcBef>
                <a:spcAft>
                  <a:spcPct val="0"/>
                </a:spcAft>
              </a:pPr>
              <a:endParaRPr lang="en-GB">
                <a:solidFill>
                  <a:srgbClr val="00447A"/>
                </a:solidFill>
                <a:cs typeface="Arial" pitchFamily="34" charset="0"/>
              </a:endParaRPr>
            </a:p>
          </p:txBody>
        </p:sp>
        <p:pic>
          <p:nvPicPr>
            <p:cNvPr id="10" name="Picture 16_0" descr="MCDD01702_0000[1]"/>
            <p:cNvPicPr>
              <a:picLocks noChangeAspect="1" noChangeArrowheads="1"/>
            </p:cNvPicPr>
            <p:nvPr/>
          </p:nvPicPr>
          <p:blipFill>
            <a:blip r:embed="rId2" cstate="print"/>
            <a:srcRect l="2112" r="19073"/>
            <a:stretch>
              <a:fillRect/>
            </a:stretch>
          </p:blipFill>
          <p:spPr bwMode="auto">
            <a:xfrm>
              <a:off x="2516" y="2235"/>
              <a:ext cx="1416" cy="408"/>
            </a:xfrm>
            <a:prstGeom prst="rect">
              <a:avLst/>
            </a:prstGeom>
            <a:noFill/>
            <a:ln w="9525">
              <a:noFill/>
              <a:miter lim="800000"/>
              <a:headEnd/>
              <a:tailEnd/>
            </a:ln>
          </p:spPr>
        </p:pic>
        <p:pic>
          <p:nvPicPr>
            <p:cNvPr id="11" name="Picture 16" descr="MCDD01702_0000[1]"/>
            <p:cNvPicPr>
              <a:picLocks noChangeAspect="1" noChangeArrowheads="1"/>
            </p:cNvPicPr>
            <p:nvPr/>
          </p:nvPicPr>
          <p:blipFill>
            <a:blip r:embed="rId2" cstate="print"/>
            <a:srcRect l="2815" r="30617"/>
            <a:stretch>
              <a:fillRect/>
            </a:stretch>
          </p:blipFill>
          <p:spPr bwMode="auto">
            <a:xfrm>
              <a:off x="197" y="2232"/>
              <a:ext cx="1195" cy="408"/>
            </a:xfrm>
            <a:prstGeom prst="rect">
              <a:avLst/>
            </a:prstGeom>
            <a:noFill/>
            <a:ln w="9525">
              <a:noFill/>
              <a:miter lim="800000"/>
              <a:headEnd/>
              <a:tailEnd/>
            </a:ln>
          </p:spPr>
        </p:pic>
        <p:pic>
          <p:nvPicPr>
            <p:cNvPr id="12" name="Picture 16" descr="MCDD01702_0000[1]"/>
            <p:cNvPicPr>
              <a:picLocks noChangeAspect="1" noChangeArrowheads="1"/>
            </p:cNvPicPr>
            <p:nvPr/>
          </p:nvPicPr>
          <p:blipFill>
            <a:blip r:embed="rId2" cstate="print"/>
            <a:srcRect l="2815" r="39063"/>
            <a:stretch>
              <a:fillRect/>
            </a:stretch>
          </p:blipFill>
          <p:spPr bwMode="auto">
            <a:xfrm>
              <a:off x="4517" y="2232"/>
              <a:ext cx="1044" cy="408"/>
            </a:xfrm>
            <a:prstGeom prst="rect">
              <a:avLst/>
            </a:prstGeom>
            <a:noFill/>
            <a:ln w="9525">
              <a:noFill/>
              <a:miter lim="800000"/>
              <a:headEnd/>
              <a:tailEnd/>
            </a:ln>
          </p:spPr>
        </p:pic>
      </p:grpSp>
      <p:sp>
        <p:nvSpPr>
          <p:cNvPr id="17" name="Triangolo isoscele 16"/>
          <p:cNvSpPr/>
          <p:nvPr/>
        </p:nvSpPr>
        <p:spPr>
          <a:xfrm rot="5400000">
            <a:off x="5004048" y="3717032"/>
            <a:ext cx="324036" cy="118813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56"/>
          <p:cNvSpPr txBox="1">
            <a:spLocks noChangeArrowheads="1"/>
          </p:cNvSpPr>
          <p:nvPr/>
        </p:nvSpPr>
        <p:spPr bwMode="auto">
          <a:xfrm>
            <a:off x="3995936" y="2134597"/>
            <a:ext cx="2008188" cy="646331"/>
          </a:xfrm>
          <a:prstGeom prst="rect">
            <a:avLst/>
          </a:prstGeom>
          <a:noFill/>
          <a:ln w="9525">
            <a:noFill/>
            <a:miter lim="800000"/>
            <a:headEnd/>
            <a:tailEnd/>
          </a:ln>
        </p:spPr>
        <p:txBody>
          <a:bodyPr>
            <a:spAutoFit/>
          </a:bodyPr>
          <a:lstStyle/>
          <a:p>
            <a:pPr algn="ctr" fontAlgn="base">
              <a:spcBef>
                <a:spcPct val="0"/>
              </a:spcBef>
              <a:spcAft>
                <a:spcPct val="0"/>
              </a:spcAft>
            </a:pPr>
            <a:r>
              <a:rPr lang="en-GB" dirty="0" smtClean="0">
                <a:solidFill>
                  <a:srgbClr val="000000"/>
                </a:solidFill>
                <a:latin typeface="Calibri" pitchFamily="34" charset="0"/>
                <a:cs typeface="Arial" pitchFamily="34" charset="0"/>
              </a:rPr>
              <a:t>CARICA DEL DEFIBRILLATORE</a:t>
            </a:r>
            <a:endParaRPr lang="en-GB" dirty="0">
              <a:solidFill>
                <a:srgbClr val="000000"/>
              </a:solidFill>
              <a:latin typeface="Calibri" pitchFamily="34" charset="0"/>
              <a:cs typeface="Arial" pitchFamily="34" charset="0"/>
            </a:endParaRPr>
          </a:p>
        </p:txBody>
      </p:sp>
      <p:sp>
        <p:nvSpPr>
          <p:cNvPr id="19" name="AutoShape 21"/>
          <p:cNvSpPr>
            <a:spLocks noChangeArrowheads="1"/>
          </p:cNvSpPr>
          <p:nvPr/>
        </p:nvSpPr>
        <p:spPr bwMode="auto">
          <a:xfrm>
            <a:off x="4932040" y="2781672"/>
            <a:ext cx="152400" cy="1295400"/>
          </a:xfrm>
          <a:prstGeom prst="downArrow">
            <a:avLst>
              <a:gd name="adj1" fmla="val 50000"/>
              <a:gd name="adj2" fmla="val 212500"/>
            </a:avLst>
          </a:prstGeom>
          <a:solidFill>
            <a:schemeClr val="tx1"/>
          </a:solidFill>
          <a:ln w="9525">
            <a:noFill/>
            <a:miter lim="800000"/>
            <a:headEnd/>
            <a:tailEnd/>
          </a:ln>
        </p:spPr>
        <p:txBody>
          <a:bodyPr wrap="none" tIns="180000" bIns="54000" anchor="ctr"/>
          <a:lstStyle/>
          <a:p>
            <a:pPr fontAlgn="base">
              <a:spcBef>
                <a:spcPct val="0"/>
              </a:spcBef>
              <a:spcAft>
                <a:spcPct val="0"/>
              </a:spcAft>
            </a:pPr>
            <a:endParaRPr lang="en-GB">
              <a:solidFill>
                <a:srgbClr val="00447A"/>
              </a:solidFill>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2" cstate="print"/>
          <a:srcRect l="13589" r="5258" b="7222"/>
          <a:stretch>
            <a:fillRect/>
          </a:stretch>
        </p:blipFill>
        <p:spPr bwMode="auto">
          <a:xfrm>
            <a:off x="1259632" y="4151313"/>
            <a:ext cx="2501900" cy="2125662"/>
          </a:xfrm>
          <a:prstGeom prst="rect">
            <a:avLst/>
          </a:prstGeom>
          <a:noFill/>
          <a:ln w="9525">
            <a:noFill/>
            <a:miter lim="800000"/>
            <a:headEnd/>
            <a:tailEnd/>
          </a:ln>
        </p:spPr>
      </p:pic>
      <p:pic>
        <p:nvPicPr>
          <p:cNvPr id="7" name="Picture 2"/>
          <p:cNvPicPr>
            <a:picLocks noChangeAspect="1"/>
          </p:cNvPicPr>
          <p:nvPr/>
        </p:nvPicPr>
        <p:blipFill>
          <a:blip r:embed="rId3" cstate="print"/>
          <a:srcRect r="16064"/>
          <a:stretch>
            <a:fillRect/>
          </a:stretch>
        </p:blipFill>
        <p:spPr bwMode="auto">
          <a:xfrm>
            <a:off x="4643586" y="4189413"/>
            <a:ext cx="2952750" cy="2098675"/>
          </a:xfrm>
          <a:prstGeom prst="rect">
            <a:avLst/>
          </a:prstGeom>
          <a:noFill/>
          <a:ln w="9525">
            <a:noFill/>
            <a:miter lim="800000"/>
            <a:headEnd/>
            <a:tailEnd/>
          </a:ln>
        </p:spPr>
      </p:pic>
      <p:pic>
        <p:nvPicPr>
          <p:cNvPr id="8" name="Picture 1"/>
          <p:cNvPicPr>
            <a:picLocks noChangeAspect="1"/>
          </p:cNvPicPr>
          <p:nvPr/>
        </p:nvPicPr>
        <p:blipFill>
          <a:blip r:embed="rId4" cstate="print"/>
          <a:srcRect/>
          <a:stretch>
            <a:fillRect/>
          </a:stretch>
        </p:blipFill>
        <p:spPr bwMode="auto">
          <a:xfrm>
            <a:off x="5148263" y="1873250"/>
            <a:ext cx="2519362" cy="1979613"/>
          </a:xfrm>
          <a:prstGeom prst="rect">
            <a:avLst/>
          </a:prstGeom>
          <a:noFill/>
          <a:ln w="9525">
            <a:noFill/>
            <a:miter lim="800000"/>
            <a:headEnd/>
            <a:tailEnd/>
          </a:ln>
        </p:spPr>
      </p:pic>
      <p:sp>
        <p:nvSpPr>
          <p:cNvPr id="9" name="Rectangle 2"/>
          <p:cNvSpPr>
            <a:spLocks noGrp="1" noChangeArrowheads="1"/>
          </p:cNvSpPr>
          <p:nvPr>
            <p:ph type="title"/>
          </p:nvPr>
        </p:nvSpPr>
        <p:spPr/>
        <p:txBody>
          <a:bodyPr/>
          <a:lstStyle/>
          <a:p>
            <a:pPr eaLnBrk="1" hangingPunct="1"/>
            <a:r>
              <a:rPr lang="en-GB" dirty="0" err="1" smtClean="0"/>
              <a:t>Accesso</a:t>
            </a:r>
            <a:r>
              <a:rPr lang="en-GB" dirty="0" smtClean="0"/>
              <a:t> </a:t>
            </a:r>
            <a:r>
              <a:rPr lang="en-GB" dirty="0" err="1" smtClean="0"/>
              <a:t>vascolare</a:t>
            </a:r>
            <a:r>
              <a:rPr lang="en-GB" dirty="0" smtClean="0"/>
              <a:t> </a:t>
            </a:r>
          </a:p>
        </p:txBody>
      </p:sp>
      <p:sp>
        <p:nvSpPr>
          <p:cNvPr id="10" name="Rectangle 3"/>
          <p:cNvSpPr>
            <a:spLocks noGrp="1" noChangeArrowheads="1"/>
          </p:cNvSpPr>
          <p:nvPr>
            <p:ph sz="half" idx="1"/>
          </p:nvPr>
        </p:nvSpPr>
        <p:spPr>
          <a:xfrm>
            <a:off x="668338" y="1628800"/>
            <a:ext cx="3959225" cy="4129088"/>
          </a:xfrm>
        </p:spPr>
        <p:txBody>
          <a:bodyPr/>
          <a:lstStyle/>
          <a:p>
            <a:pPr eaLnBrk="1" hangingPunct="1"/>
            <a:r>
              <a:rPr lang="en-GB" dirty="0" err="1" smtClean="0"/>
              <a:t>Periferico</a:t>
            </a:r>
            <a:r>
              <a:rPr lang="en-GB" dirty="0" smtClean="0"/>
              <a:t> </a:t>
            </a:r>
            <a:r>
              <a:rPr lang="en-GB" dirty="0" err="1" smtClean="0">
                <a:solidFill>
                  <a:srgbClr val="00447A"/>
                </a:solidFill>
              </a:rPr>
              <a:t>vs</a:t>
            </a:r>
            <a:r>
              <a:rPr lang="en-GB" dirty="0" smtClean="0">
                <a:solidFill>
                  <a:srgbClr val="FF0000"/>
                </a:solidFill>
              </a:rPr>
              <a:t> </a:t>
            </a:r>
            <a:r>
              <a:rPr lang="en-GB" dirty="0" err="1" smtClean="0"/>
              <a:t>centrale</a:t>
            </a:r>
            <a:r>
              <a:rPr lang="en-GB" dirty="0" smtClean="0"/>
              <a:t> </a:t>
            </a:r>
          </a:p>
          <a:p>
            <a:pPr eaLnBrk="1" hangingPunct="1"/>
            <a:endParaRPr lang="en-GB" dirty="0" smtClean="0"/>
          </a:p>
          <a:p>
            <a:pPr eaLnBrk="1" hangingPunct="1"/>
            <a:r>
              <a:rPr lang="en-GB" dirty="0" err="1" smtClean="0"/>
              <a:t>Intraosseo</a:t>
            </a:r>
            <a:endParaRPr lang="en-GB"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3131840" y="188640"/>
            <a:ext cx="5760640" cy="6595572"/>
          </a:xfrm>
          <a:prstGeom prst="rect">
            <a:avLst/>
          </a:prstGeom>
          <a:noFill/>
          <a:ln w="9525">
            <a:noFill/>
            <a:miter lim="800000"/>
            <a:headEnd/>
            <a:tailEnd/>
          </a:ln>
        </p:spPr>
      </p:pic>
      <p:sp>
        <p:nvSpPr>
          <p:cNvPr id="8" name="Title 1"/>
          <p:cNvSpPr txBox="1">
            <a:spLocks/>
          </p:cNvSpPr>
          <p:nvPr/>
        </p:nvSpPr>
        <p:spPr bwMode="auto">
          <a:xfrm>
            <a:off x="323528" y="692696"/>
            <a:ext cx="3144391" cy="73342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smtClean="0">
                <a:ln>
                  <a:noFill/>
                </a:ln>
                <a:solidFill>
                  <a:srgbClr val="4CA9AA"/>
                </a:solidFill>
                <a:effectLst/>
                <a:uLnTx/>
                <a:uFillTx/>
                <a:latin typeface="Myriad Pro"/>
                <a:ea typeface="+mj-ea"/>
                <a:cs typeface="+mj-cs"/>
              </a:rPr>
              <a:t>Algoritmo ALS</a:t>
            </a:r>
            <a:endParaRPr kumimoji="0" lang="en-US" sz="3200" b="0" i="0" u="none" strike="noStrike" kern="1200" cap="none" spc="0" normalizeH="0" baseline="0" noProof="0" dirty="0">
              <a:ln>
                <a:noFill/>
              </a:ln>
              <a:solidFill>
                <a:srgbClr val="4CA9AA"/>
              </a:solidFill>
              <a:effectLst/>
              <a:uLnTx/>
              <a:uFillTx/>
              <a:latin typeface="Myriad Pro"/>
              <a:ea typeface="+mj-ea"/>
              <a:cs typeface="+mj-cs"/>
            </a:endParaRPr>
          </a:p>
        </p:txBody>
      </p:sp>
      <p:sp>
        <p:nvSpPr>
          <p:cNvPr id="4" name="Rettangolo arrotondato 3"/>
          <p:cNvSpPr/>
          <p:nvPr/>
        </p:nvSpPr>
        <p:spPr>
          <a:xfrm>
            <a:off x="6300192" y="5517232"/>
            <a:ext cx="2520280" cy="10801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title"/>
          </p:nvPr>
        </p:nvSpPr>
        <p:spPr/>
        <p:txBody>
          <a:bodyPr/>
          <a:lstStyle/>
          <a:p>
            <a:pPr eaLnBrk="1" hangingPunct="1"/>
            <a:r>
              <a:rPr lang="en-GB" smtClean="0"/>
              <a:t>Cause reversibili</a:t>
            </a:r>
          </a:p>
        </p:txBody>
      </p:sp>
      <p:pic>
        <p:nvPicPr>
          <p:cNvPr id="52228" name="Picture 1"/>
          <p:cNvPicPr>
            <a:picLocks noGrp="1" noChangeArrowheads="1"/>
          </p:cNvPicPr>
          <p:nvPr>
            <p:ph idx="1"/>
          </p:nvPr>
        </p:nvPicPr>
        <p:blipFill>
          <a:blip r:embed="rId3" cstate="print"/>
          <a:srcRect/>
          <a:stretch>
            <a:fillRect/>
          </a:stretch>
        </p:blipFill>
        <p:spPr>
          <a:xfrm>
            <a:off x="2051720" y="1196752"/>
            <a:ext cx="4896544" cy="5328591"/>
          </a:xfrm>
        </p:spPr>
      </p:pic>
      <p:sp>
        <p:nvSpPr>
          <p:cNvPr id="52229" name="CasellaDiTesto 4"/>
          <p:cNvSpPr txBox="1">
            <a:spLocks noChangeArrowheads="1"/>
          </p:cNvSpPr>
          <p:nvPr/>
        </p:nvSpPr>
        <p:spPr bwMode="auto">
          <a:xfrm>
            <a:off x="3429000" y="2000250"/>
            <a:ext cx="833438" cy="338138"/>
          </a:xfrm>
          <a:prstGeom prst="rect">
            <a:avLst/>
          </a:prstGeom>
          <a:solidFill>
            <a:srgbClr val="FFFF00"/>
          </a:solidFill>
          <a:ln w="9525">
            <a:noFill/>
            <a:miter lim="800000"/>
            <a:headEnd/>
            <a:tailEnd/>
          </a:ln>
        </p:spPr>
        <p:txBody>
          <a:bodyPr wrap="none">
            <a:spAutoFit/>
          </a:bodyPr>
          <a:lstStyle/>
          <a:p>
            <a:pPr fontAlgn="base">
              <a:spcBef>
                <a:spcPct val="0"/>
              </a:spcBef>
              <a:spcAft>
                <a:spcPct val="0"/>
              </a:spcAft>
            </a:pPr>
            <a:r>
              <a:rPr lang="it-IT" sz="1600">
                <a:solidFill>
                  <a:srgbClr val="FF0000"/>
                </a:solidFill>
                <a:latin typeface="Arial" pitchFamily="34" charset="0"/>
                <a:cs typeface="Arial" pitchFamily="34" charset="0"/>
              </a:rPr>
              <a:t>I</a:t>
            </a:r>
            <a:r>
              <a:rPr lang="it-IT" sz="1600">
                <a:solidFill>
                  <a:srgbClr val="00447A"/>
                </a:solidFill>
                <a:latin typeface="Arial" pitchFamily="34" charset="0"/>
                <a:cs typeface="Arial" pitchFamily="34" charset="0"/>
              </a:rPr>
              <a:t>possia</a:t>
            </a:r>
            <a:endParaRPr lang="it-IT" sz="1600">
              <a:solidFill>
                <a:srgbClr val="FF0000"/>
              </a:solidFill>
              <a:latin typeface="Arial" pitchFamily="34" charset="0"/>
              <a:cs typeface="Arial" pitchFamily="34" charset="0"/>
            </a:endParaRPr>
          </a:p>
        </p:txBody>
      </p:sp>
      <p:sp>
        <p:nvSpPr>
          <p:cNvPr id="52230" name="CasellaDiTesto 5"/>
          <p:cNvSpPr txBox="1">
            <a:spLocks noChangeArrowheads="1"/>
          </p:cNvSpPr>
          <p:nvPr/>
        </p:nvSpPr>
        <p:spPr bwMode="auto">
          <a:xfrm>
            <a:off x="5500688" y="2000250"/>
            <a:ext cx="1041400" cy="338138"/>
          </a:xfrm>
          <a:prstGeom prst="rect">
            <a:avLst/>
          </a:prstGeom>
          <a:solidFill>
            <a:srgbClr val="FFFF00"/>
          </a:solidFill>
          <a:ln w="9525">
            <a:noFill/>
            <a:miter lim="800000"/>
            <a:headEnd/>
            <a:tailEnd/>
          </a:ln>
        </p:spPr>
        <p:txBody>
          <a:bodyPr wrap="none">
            <a:spAutoFit/>
          </a:bodyPr>
          <a:lstStyle/>
          <a:p>
            <a:pPr fontAlgn="base">
              <a:spcBef>
                <a:spcPct val="0"/>
              </a:spcBef>
              <a:spcAft>
                <a:spcPct val="0"/>
              </a:spcAft>
            </a:pPr>
            <a:r>
              <a:rPr lang="it-IT" sz="1600">
                <a:solidFill>
                  <a:srgbClr val="FF0000"/>
                </a:solidFill>
                <a:latin typeface="Arial" pitchFamily="34" charset="0"/>
                <a:cs typeface="Arial" pitchFamily="34" charset="0"/>
              </a:rPr>
              <a:t>I</a:t>
            </a:r>
            <a:r>
              <a:rPr lang="it-IT" sz="1600">
                <a:solidFill>
                  <a:srgbClr val="00447A"/>
                </a:solidFill>
                <a:latin typeface="Arial" pitchFamily="34" charset="0"/>
                <a:cs typeface="Arial" pitchFamily="34" charset="0"/>
              </a:rPr>
              <a:t>potermia</a:t>
            </a:r>
            <a:endParaRPr lang="it-IT" sz="1600">
              <a:solidFill>
                <a:srgbClr val="FF0000"/>
              </a:solidFill>
              <a:latin typeface="Arial" pitchFamily="34" charset="0"/>
              <a:cs typeface="Arial" pitchFamily="34" charset="0"/>
            </a:endParaRPr>
          </a:p>
        </p:txBody>
      </p:sp>
      <p:sp>
        <p:nvSpPr>
          <p:cNvPr id="52231" name="CasellaDiTesto 6"/>
          <p:cNvSpPr txBox="1">
            <a:spLocks noChangeArrowheads="1"/>
          </p:cNvSpPr>
          <p:nvPr/>
        </p:nvSpPr>
        <p:spPr bwMode="auto">
          <a:xfrm>
            <a:off x="3214688" y="3643313"/>
            <a:ext cx="1285875" cy="338137"/>
          </a:xfrm>
          <a:prstGeom prst="rect">
            <a:avLst/>
          </a:prstGeom>
          <a:solidFill>
            <a:srgbClr val="FFFF00"/>
          </a:solidFill>
          <a:ln w="9525">
            <a:noFill/>
            <a:miter lim="800000"/>
            <a:headEnd/>
            <a:tailEnd/>
          </a:ln>
        </p:spPr>
        <p:txBody>
          <a:bodyPr>
            <a:spAutoFit/>
          </a:bodyPr>
          <a:lstStyle/>
          <a:p>
            <a:pPr fontAlgn="base">
              <a:spcBef>
                <a:spcPct val="0"/>
              </a:spcBef>
              <a:spcAft>
                <a:spcPct val="0"/>
              </a:spcAft>
            </a:pPr>
            <a:r>
              <a:rPr lang="it-IT" sz="1600">
                <a:solidFill>
                  <a:srgbClr val="FF0000"/>
                </a:solidFill>
                <a:latin typeface="Arial" pitchFamily="34" charset="0"/>
                <a:cs typeface="Arial" pitchFamily="34" charset="0"/>
              </a:rPr>
              <a:t>I</a:t>
            </a:r>
            <a:r>
              <a:rPr lang="it-IT" sz="1600">
                <a:solidFill>
                  <a:srgbClr val="00447A"/>
                </a:solidFill>
                <a:latin typeface="Arial" pitchFamily="34" charset="0"/>
                <a:cs typeface="Arial" pitchFamily="34" charset="0"/>
              </a:rPr>
              <a:t>perkaliemia</a:t>
            </a:r>
            <a:endParaRPr lang="it-IT" sz="1600">
              <a:solidFill>
                <a:srgbClr val="FF0000"/>
              </a:solidFill>
              <a:latin typeface="Arial" pitchFamily="34" charset="0"/>
              <a:cs typeface="Arial" pitchFamily="34" charset="0"/>
            </a:endParaRPr>
          </a:p>
        </p:txBody>
      </p:sp>
      <p:sp>
        <p:nvSpPr>
          <p:cNvPr id="52232" name="CasellaDiTesto 7"/>
          <p:cNvSpPr txBox="1">
            <a:spLocks noChangeArrowheads="1"/>
          </p:cNvSpPr>
          <p:nvPr/>
        </p:nvSpPr>
        <p:spPr bwMode="auto">
          <a:xfrm>
            <a:off x="5429250" y="3643313"/>
            <a:ext cx="1174750" cy="338137"/>
          </a:xfrm>
          <a:prstGeom prst="rect">
            <a:avLst/>
          </a:prstGeom>
          <a:solidFill>
            <a:srgbClr val="FFFF00"/>
          </a:solidFill>
          <a:ln w="9525">
            <a:noFill/>
            <a:miter lim="800000"/>
            <a:headEnd/>
            <a:tailEnd/>
          </a:ln>
        </p:spPr>
        <p:txBody>
          <a:bodyPr wrap="none">
            <a:spAutoFit/>
          </a:bodyPr>
          <a:lstStyle/>
          <a:p>
            <a:pPr fontAlgn="base">
              <a:spcBef>
                <a:spcPct val="0"/>
              </a:spcBef>
              <a:spcAft>
                <a:spcPct val="0"/>
              </a:spcAft>
            </a:pPr>
            <a:r>
              <a:rPr lang="it-IT" sz="1600">
                <a:solidFill>
                  <a:srgbClr val="FF0000"/>
                </a:solidFill>
                <a:latin typeface="Arial" pitchFamily="34" charset="0"/>
                <a:cs typeface="Arial" pitchFamily="34" charset="0"/>
              </a:rPr>
              <a:t>I</a:t>
            </a:r>
            <a:r>
              <a:rPr lang="it-IT" sz="1600">
                <a:solidFill>
                  <a:srgbClr val="00447A"/>
                </a:solidFill>
                <a:latin typeface="Arial" pitchFamily="34" charset="0"/>
                <a:cs typeface="Arial" pitchFamily="34" charset="0"/>
              </a:rPr>
              <a:t>povolemia</a:t>
            </a:r>
            <a:endParaRPr lang="it-IT" sz="1600">
              <a:solidFill>
                <a:srgbClr val="FF0000"/>
              </a:solidFill>
              <a:latin typeface="Arial" pitchFamily="34" charset="0"/>
              <a:cs typeface="Arial" pitchFamily="34" charset="0"/>
            </a:endParaRPr>
          </a:p>
        </p:txBody>
      </p:sp>
      <p:sp>
        <p:nvSpPr>
          <p:cNvPr id="52233" name="CasellaDiTesto 8"/>
          <p:cNvSpPr txBox="1">
            <a:spLocks noChangeArrowheads="1"/>
          </p:cNvSpPr>
          <p:nvPr/>
        </p:nvSpPr>
        <p:spPr bwMode="auto">
          <a:xfrm>
            <a:off x="4143375" y="4071938"/>
            <a:ext cx="1598613" cy="338137"/>
          </a:xfrm>
          <a:prstGeom prst="rect">
            <a:avLst/>
          </a:prstGeom>
          <a:solidFill>
            <a:srgbClr val="FFFF00"/>
          </a:solidFill>
          <a:ln w="9525">
            <a:noFill/>
            <a:miter lim="800000"/>
            <a:headEnd/>
            <a:tailEnd/>
          </a:ln>
        </p:spPr>
        <p:txBody>
          <a:bodyPr wrap="none">
            <a:spAutoFit/>
          </a:bodyPr>
          <a:lstStyle/>
          <a:p>
            <a:pPr fontAlgn="base">
              <a:spcBef>
                <a:spcPct val="0"/>
              </a:spcBef>
              <a:spcAft>
                <a:spcPct val="0"/>
              </a:spcAft>
            </a:pPr>
            <a:r>
              <a:rPr lang="it-IT" sz="1600">
                <a:solidFill>
                  <a:srgbClr val="FF0000"/>
                </a:solidFill>
                <a:latin typeface="Arial" pitchFamily="34" charset="0"/>
                <a:cs typeface="Arial" pitchFamily="34" charset="0"/>
              </a:rPr>
              <a:t>T</a:t>
            </a:r>
            <a:r>
              <a:rPr lang="it-IT" sz="1600">
                <a:solidFill>
                  <a:srgbClr val="00447A"/>
                </a:solidFill>
                <a:latin typeface="Arial" pitchFamily="34" charset="0"/>
                <a:cs typeface="Arial" pitchFamily="34" charset="0"/>
              </a:rPr>
              <a:t>amponamento</a:t>
            </a:r>
            <a:endParaRPr lang="it-IT" sz="1600">
              <a:solidFill>
                <a:srgbClr val="FF0000"/>
              </a:solidFill>
              <a:latin typeface="Arial" pitchFamily="34" charset="0"/>
              <a:cs typeface="Arial" pitchFamily="34" charset="0"/>
            </a:endParaRPr>
          </a:p>
        </p:txBody>
      </p:sp>
      <p:sp>
        <p:nvSpPr>
          <p:cNvPr id="52234" name="CasellaDiTesto 9"/>
          <p:cNvSpPr txBox="1">
            <a:spLocks noChangeArrowheads="1"/>
          </p:cNvSpPr>
          <p:nvPr/>
        </p:nvSpPr>
        <p:spPr bwMode="auto">
          <a:xfrm>
            <a:off x="2714625" y="4929188"/>
            <a:ext cx="1517650" cy="523875"/>
          </a:xfrm>
          <a:prstGeom prst="rect">
            <a:avLst/>
          </a:prstGeom>
          <a:solidFill>
            <a:srgbClr val="FFFF00"/>
          </a:solidFill>
          <a:ln w="9525">
            <a:noFill/>
            <a:miter lim="800000"/>
            <a:headEnd/>
            <a:tailEnd/>
          </a:ln>
        </p:spPr>
        <p:txBody>
          <a:bodyPr>
            <a:spAutoFit/>
          </a:bodyPr>
          <a:lstStyle/>
          <a:p>
            <a:pPr algn="ctr" fontAlgn="base">
              <a:spcBef>
                <a:spcPct val="0"/>
              </a:spcBef>
              <a:spcAft>
                <a:spcPct val="0"/>
              </a:spcAft>
            </a:pPr>
            <a:r>
              <a:rPr lang="it-IT" sz="1400">
                <a:solidFill>
                  <a:srgbClr val="00447A"/>
                </a:solidFill>
                <a:latin typeface="Arial" pitchFamily="34" charset="0"/>
                <a:cs typeface="Arial" pitchFamily="34" charset="0"/>
              </a:rPr>
              <a:t>Pneumotorace</a:t>
            </a:r>
          </a:p>
          <a:p>
            <a:pPr algn="ctr" fontAlgn="base">
              <a:spcBef>
                <a:spcPct val="0"/>
              </a:spcBef>
              <a:spcAft>
                <a:spcPct val="0"/>
              </a:spcAft>
            </a:pPr>
            <a:r>
              <a:rPr lang="it-IT" sz="1400">
                <a:solidFill>
                  <a:srgbClr val="00447A"/>
                </a:solidFill>
                <a:latin typeface="Arial" pitchFamily="34" charset="0"/>
                <a:cs typeface="Arial" pitchFamily="34" charset="0"/>
              </a:rPr>
              <a:t>iper</a:t>
            </a:r>
            <a:r>
              <a:rPr lang="it-IT" sz="1400">
                <a:solidFill>
                  <a:srgbClr val="FF0000"/>
                </a:solidFill>
                <a:latin typeface="Arial" pitchFamily="34" charset="0"/>
                <a:cs typeface="Arial" pitchFamily="34" charset="0"/>
              </a:rPr>
              <a:t>T</a:t>
            </a:r>
            <a:r>
              <a:rPr lang="it-IT" sz="1400">
                <a:solidFill>
                  <a:srgbClr val="00447A"/>
                </a:solidFill>
                <a:latin typeface="Arial" pitchFamily="34" charset="0"/>
                <a:cs typeface="Arial" pitchFamily="34" charset="0"/>
              </a:rPr>
              <a:t>eso</a:t>
            </a:r>
            <a:endParaRPr lang="it-IT" sz="1400">
              <a:solidFill>
                <a:srgbClr val="FF0000"/>
              </a:solidFill>
              <a:latin typeface="Arial" pitchFamily="34" charset="0"/>
              <a:cs typeface="Arial" pitchFamily="34" charset="0"/>
            </a:endParaRPr>
          </a:p>
        </p:txBody>
      </p:sp>
      <p:sp>
        <p:nvSpPr>
          <p:cNvPr id="52235" name="CasellaDiTesto 10"/>
          <p:cNvSpPr txBox="1">
            <a:spLocks noChangeArrowheads="1"/>
          </p:cNvSpPr>
          <p:nvPr/>
        </p:nvSpPr>
        <p:spPr bwMode="auto">
          <a:xfrm>
            <a:off x="5643563" y="5000625"/>
            <a:ext cx="1428750" cy="307975"/>
          </a:xfrm>
          <a:prstGeom prst="rect">
            <a:avLst/>
          </a:prstGeom>
          <a:solidFill>
            <a:srgbClr val="FFFF00"/>
          </a:solidFill>
          <a:ln w="9525">
            <a:noFill/>
            <a:miter lim="800000"/>
            <a:headEnd/>
            <a:tailEnd/>
          </a:ln>
        </p:spPr>
        <p:txBody>
          <a:bodyPr>
            <a:spAutoFit/>
          </a:bodyPr>
          <a:lstStyle/>
          <a:p>
            <a:pPr algn="ctr" fontAlgn="base">
              <a:spcBef>
                <a:spcPct val="0"/>
              </a:spcBef>
              <a:spcAft>
                <a:spcPct val="0"/>
              </a:spcAft>
            </a:pPr>
            <a:r>
              <a:rPr lang="it-IT" sz="1400">
                <a:solidFill>
                  <a:srgbClr val="FF0000"/>
                </a:solidFill>
                <a:latin typeface="Arial" pitchFamily="34" charset="0"/>
                <a:cs typeface="Arial" pitchFamily="34" charset="0"/>
              </a:rPr>
              <a:t>T</a:t>
            </a:r>
            <a:r>
              <a:rPr lang="it-IT" sz="1400">
                <a:solidFill>
                  <a:srgbClr val="00447A"/>
                </a:solidFill>
                <a:latin typeface="Arial" pitchFamily="34" charset="0"/>
                <a:cs typeface="Arial" pitchFamily="34" charset="0"/>
              </a:rPr>
              <a:t>romboembolia</a:t>
            </a:r>
            <a:endParaRPr lang="it-IT" sz="1400">
              <a:solidFill>
                <a:srgbClr val="FF0000"/>
              </a:solidFill>
              <a:latin typeface="Arial" pitchFamily="34" charset="0"/>
              <a:cs typeface="Arial" pitchFamily="34" charset="0"/>
            </a:endParaRPr>
          </a:p>
        </p:txBody>
      </p:sp>
      <p:sp>
        <p:nvSpPr>
          <p:cNvPr id="52236" name="CasellaDiTesto 11"/>
          <p:cNvSpPr txBox="1">
            <a:spLocks noChangeArrowheads="1"/>
          </p:cNvSpPr>
          <p:nvPr/>
        </p:nvSpPr>
        <p:spPr bwMode="auto">
          <a:xfrm>
            <a:off x="4429125" y="6143625"/>
            <a:ext cx="1000125" cy="307975"/>
          </a:xfrm>
          <a:prstGeom prst="rect">
            <a:avLst/>
          </a:prstGeom>
          <a:solidFill>
            <a:srgbClr val="FFFF00"/>
          </a:solidFill>
          <a:ln w="9525">
            <a:noFill/>
            <a:miter lim="800000"/>
            <a:headEnd/>
            <a:tailEnd/>
          </a:ln>
        </p:spPr>
        <p:txBody>
          <a:bodyPr>
            <a:spAutoFit/>
          </a:bodyPr>
          <a:lstStyle/>
          <a:p>
            <a:pPr algn="ctr" fontAlgn="base">
              <a:spcBef>
                <a:spcPct val="0"/>
              </a:spcBef>
              <a:spcAft>
                <a:spcPct val="0"/>
              </a:spcAft>
            </a:pPr>
            <a:r>
              <a:rPr lang="it-IT" sz="1400">
                <a:solidFill>
                  <a:srgbClr val="FF0000"/>
                </a:solidFill>
                <a:latin typeface="Arial" pitchFamily="34" charset="0"/>
                <a:cs typeface="Arial" pitchFamily="34" charset="0"/>
              </a:rPr>
              <a:t>T</a:t>
            </a:r>
            <a:r>
              <a:rPr lang="it-IT" sz="1400">
                <a:solidFill>
                  <a:srgbClr val="00447A"/>
                </a:solidFill>
                <a:latin typeface="Arial" pitchFamily="34" charset="0"/>
                <a:cs typeface="Arial" pitchFamily="34" charset="0"/>
              </a:rPr>
              <a:t>ossici</a:t>
            </a:r>
            <a:endParaRPr lang="it-IT" sz="14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cstate="print"/>
          <a:srcRect/>
          <a:stretch>
            <a:fillRect/>
          </a:stretch>
        </p:blipFill>
        <p:spPr bwMode="auto">
          <a:xfrm>
            <a:off x="381000" y="323850"/>
            <a:ext cx="8382000" cy="621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aborazione alternativa 1"/>
          <p:cNvSpPr/>
          <p:nvPr/>
        </p:nvSpPr>
        <p:spPr>
          <a:xfrm>
            <a:off x="285417" y="2049294"/>
            <a:ext cx="8562464" cy="2568405"/>
          </a:xfrm>
          <a:prstGeom prst="flowChartAlternateProcess">
            <a:avLst/>
          </a:prstGeom>
          <a:blipFill rotWithShape="1">
            <a:blip r:embed="rId2" cstate="print">
              <a:alphaModFix amt="80000"/>
            </a:blip>
            <a:tile tx="0" ty="0" sx="100000" sy="100000" flip="none" algn="tl"/>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it-IT" dirty="0">
              <a:ln w="18415" cmpd="sng">
                <a:solidFill>
                  <a:srgbClr val="1F497D">
                    <a:lumMod val="75000"/>
                  </a:srgbClr>
                </a:solidFill>
                <a:prstDash val="solid"/>
              </a:ln>
              <a:solidFill>
                <a:srgbClr val="F79646">
                  <a:lumMod val="75000"/>
                </a:srgbClr>
              </a:solidFill>
              <a:effectLst>
                <a:outerShdw blurRad="50800" dist="38100" dir="2700000" algn="tl" rotWithShape="0">
                  <a:prstClr val="black">
                    <a:alpha val="40000"/>
                  </a:prstClr>
                </a:outerShdw>
              </a:effectLst>
            </a:endParaRPr>
          </a:p>
        </p:txBody>
      </p:sp>
      <p:sp>
        <p:nvSpPr>
          <p:cNvPr id="3" name="Rettangolo 2"/>
          <p:cNvSpPr/>
          <p:nvPr/>
        </p:nvSpPr>
        <p:spPr>
          <a:xfrm>
            <a:off x="285417" y="2300704"/>
            <a:ext cx="8562464" cy="1938992"/>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defTabSz="457200" fontAlgn="auto">
              <a:spcBef>
                <a:spcPts val="0"/>
              </a:spcBef>
              <a:spcAft>
                <a:spcPts val="0"/>
              </a:spcAft>
            </a:pPr>
            <a:r>
              <a:rPr lang="it-IT" sz="6000" dirty="0" smtClean="0">
                <a:ln w="18415" cmpd="sng">
                  <a:solidFill>
                    <a:prstClr val="black">
                      <a:lumMod val="50000"/>
                      <a:lumOff val="50000"/>
                    </a:prstClr>
                  </a:solidFill>
                  <a:prstDash val="solid"/>
                </a:ln>
                <a:solidFill>
                  <a:prstClr val="black">
                    <a:lumMod val="50000"/>
                    <a:lumOff val="50000"/>
                  </a:prstClr>
                </a:solidFill>
                <a:effectLst>
                  <a:outerShdw blurRad="50800" dist="38100" dir="2700000" algn="tl" rotWithShape="0">
                    <a:prstClr val="black">
                      <a:alpha val="40000"/>
                    </a:prstClr>
                  </a:outerShdw>
                </a:effectLst>
                <a:latin typeface="Book Antiqua"/>
              </a:rPr>
              <a:t>Benvenuti in</a:t>
            </a:r>
          </a:p>
          <a:p>
            <a:pPr algn="ctr" defTabSz="457200" fontAlgn="auto">
              <a:spcBef>
                <a:spcPts val="0"/>
              </a:spcBef>
              <a:spcAft>
                <a:spcPts val="0"/>
              </a:spcAft>
            </a:pPr>
            <a:r>
              <a:rPr lang="it-IT" sz="6000" dirty="0" smtClean="0">
                <a:ln w="18415" cmpd="sng">
                  <a:solidFill>
                    <a:prstClr val="black">
                      <a:lumMod val="50000"/>
                      <a:lumOff val="50000"/>
                    </a:prstClr>
                  </a:solidFill>
                  <a:prstDash val="solid"/>
                </a:ln>
                <a:solidFill>
                  <a:prstClr val="black">
                    <a:lumMod val="50000"/>
                    <a:lumOff val="50000"/>
                  </a:prstClr>
                </a:solidFill>
                <a:effectLst>
                  <a:outerShdw blurRad="50800" dist="38100" dir="2700000" algn="tl" rotWithShape="0">
                    <a:prstClr val="black">
                      <a:alpha val="40000"/>
                    </a:prstClr>
                  </a:outerShdw>
                </a:effectLst>
                <a:latin typeface="Book Antiqua"/>
              </a:rPr>
              <a:t>PRONTO SOCCORSO</a:t>
            </a:r>
          </a:p>
        </p:txBody>
      </p:sp>
    </p:spTree>
    <p:extLst>
      <p:ext uri="{BB962C8B-B14F-4D97-AF65-F5344CB8AC3E}">
        <p14:creationId xmlns:p14="http://schemas.microsoft.com/office/powerpoint/2010/main" xmlns="" val="1204559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cstate="print"/>
          <a:srcRect/>
          <a:stretch>
            <a:fillRect/>
          </a:stretch>
        </p:blipFill>
        <p:spPr bwMode="auto">
          <a:xfrm>
            <a:off x="352425" y="228600"/>
            <a:ext cx="843915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7200" dirty="0" smtClean="0"/>
              <a:t>ROSC</a:t>
            </a:r>
            <a:endParaRPr lang="it-IT" sz="7200" dirty="0"/>
          </a:p>
        </p:txBody>
      </p:sp>
      <p:sp>
        <p:nvSpPr>
          <p:cNvPr id="3" name="Sottotitolo 2"/>
          <p:cNvSpPr>
            <a:spLocks noGrp="1"/>
          </p:cNvSpPr>
          <p:nvPr>
            <p:ph type="subTitle" idx="1"/>
          </p:nvPr>
        </p:nvSpPr>
        <p:spPr/>
        <p:txBody>
          <a:bodyPr/>
          <a:lstStyle/>
          <a:p>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7"/>
          <p:cNvSpPr>
            <a:spLocks noGrp="1" noChangeArrowheads="1"/>
          </p:cNvSpPr>
          <p:nvPr>
            <p:ph type="title"/>
          </p:nvPr>
        </p:nvSpPr>
        <p:spPr/>
        <p:txBody>
          <a:bodyPr rtlCol="0">
            <a:noAutofit/>
          </a:bodyPr>
          <a:lstStyle/>
          <a:p>
            <a:pPr eaLnBrk="1" fontAlgn="auto" hangingPunct="1">
              <a:spcAft>
                <a:spcPts val="0"/>
              </a:spcAft>
              <a:defRPr/>
            </a:pPr>
            <a:r>
              <a:rPr lang="en-GB" sz="3600" dirty="0" err="1" smtClean="0"/>
              <a:t>Trattamento</a:t>
            </a:r>
            <a:r>
              <a:rPr lang="en-GB" sz="3600" dirty="0" smtClean="0"/>
              <a:t> </a:t>
            </a:r>
            <a:r>
              <a:rPr lang="en-GB" sz="3600" dirty="0" err="1" smtClean="0"/>
              <a:t>nell’immediato</a:t>
            </a:r>
            <a:r>
              <a:rPr lang="en-GB" sz="3600" dirty="0" smtClean="0"/>
              <a:t> post-</a:t>
            </a:r>
            <a:r>
              <a:rPr lang="en-GB" sz="3600" dirty="0" err="1" smtClean="0"/>
              <a:t>arresto</a:t>
            </a:r>
            <a:r>
              <a:rPr lang="en-GB" sz="3600" dirty="0" smtClean="0"/>
              <a:t> </a:t>
            </a:r>
            <a:r>
              <a:rPr lang="en-GB" sz="3600" dirty="0" err="1" smtClean="0"/>
              <a:t>cardiaco</a:t>
            </a:r>
            <a:endParaRPr lang="en-GB" sz="3600" dirty="0" smtClean="0"/>
          </a:p>
        </p:txBody>
      </p:sp>
      <p:pic>
        <p:nvPicPr>
          <p:cNvPr id="62468" name="Picture 7"/>
          <p:cNvPicPr>
            <a:picLocks noChangeAspect="1" noChangeArrowheads="1"/>
          </p:cNvPicPr>
          <p:nvPr/>
        </p:nvPicPr>
        <p:blipFill>
          <a:blip r:embed="rId3" cstate="print"/>
          <a:srcRect/>
          <a:stretch>
            <a:fillRect/>
          </a:stretch>
        </p:blipFill>
        <p:spPr bwMode="auto">
          <a:xfrm>
            <a:off x="395536" y="1556792"/>
            <a:ext cx="8424935" cy="5112567"/>
          </a:xfrm>
          <a:prstGeom prst="rect">
            <a:avLst/>
          </a:prstGeom>
          <a:noFill/>
          <a:ln w="9525">
            <a:noFill/>
            <a:miter lim="800000"/>
            <a:headEnd/>
            <a:tailEnd/>
          </a:ln>
        </p:spPr>
      </p:pic>
      <p:sp>
        <p:nvSpPr>
          <p:cNvPr id="5" name="Rettangolo arrotondato 4"/>
          <p:cNvSpPr/>
          <p:nvPr/>
        </p:nvSpPr>
        <p:spPr>
          <a:xfrm>
            <a:off x="3419872" y="4941168"/>
            <a:ext cx="2376264" cy="16561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cstate="print"/>
          <a:srcRect/>
          <a:stretch>
            <a:fillRect/>
          </a:stretch>
        </p:blipFill>
        <p:spPr bwMode="auto">
          <a:xfrm>
            <a:off x="414338" y="295275"/>
            <a:ext cx="8315325" cy="626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GB" dirty="0" smtClean="0">
                <a:solidFill>
                  <a:srgbClr val="29932D"/>
                </a:solidFill>
              </a:rPr>
              <a:t>Vie </a:t>
            </a:r>
            <a:r>
              <a:rPr lang="en-GB" dirty="0" err="1" smtClean="0">
                <a:solidFill>
                  <a:srgbClr val="29932D"/>
                </a:solidFill>
              </a:rPr>
              <a:t>aeree</a:t>
            </a:r>
            <a:r>
              <a:rPr lang="en-GB" dirty="0" smtClean="0">
                <a:solidFill>
                  <a:srgbClr val="29932D"/>
                </a:solidFill>
              </a:rPr>
              <a:t> e </a:t>
            </a:r>
            <a:r>
              <a:rPr lang="en-GB" dirty="0" err="1" smtClean="0">
                <a:solidFill>
                  <a:srgbClr val="29932D"/>
                </a:solidFill>
              </a:rPr>
              <a:t>Ventilazione</a:t>
            </a:r>
            <a:endParaRPr lang="en-GB" strike="sngStrike" dirty="0" smtClean="0">
              <a:solidFill>
                <a:srgbClr val="29932D"/>
              </a:solidFill>
            </a:endParaRPr>
          </a:p>
        </p:txBody>
      </p:sp>
      <p:sp>
        <p:nvSpPr>
          <p:cNvPr id="34819" name="Rectangle 3"/>
          <p:cNvSpPr>
            <a:spLocks noGrp="1" noChangeArrowheads="1"/>
          </p:cNvSpPr>
          <p:nvPr>
            <p:ph idx="1"/>
          </p:nvPr>
        </p:nvSpPr>
        <p:spPr/>
        <p:txBody>
          <a:bodyPr/>
          <a:lstStyle/>
          <a:p>
            <a:pPr eaLnBrk="1" hangingPunct="1">
              <a:lnSpc>
                <a:spcPct val="80000"/>
              </a:lnSpc>
            </a:pPr>
            <a:r>
              <a:rPr lang="en-GB" smtClean="0"/>
              <a:t>Assicurare una via aerea pervia, un’adeguata ossigenazione e ventilazione</a:t>
            </a:r>
          </a:p>
          <a:p>
            <a:pPr eaLnBrk="1" hangingPunct="1">
              <a:lnSpc>
                <a:spcPct val="80000"/>
              </a:lnSpc>
            </a:pPr>
            <a:endParaRPr lang="en-GB" sz="1000" smtClean="0"/>
          </a:p>
          <a:p>
            <a:pPr eaLnBrk="1" hangingPunct="1">
              <a:lnSpc>
                <a:spcPct val="80000"/>
              </a:lnSpc>
            </a:pPr>
            <a:r>
              <a:rPr lang="en-GB" smtClean="0"/>
              <a:t>Considerare l’intubazione tracheale, la sedazione e la ventilazione controllata</a:t>
            </a:r>
          </a:p>
          <a:p>
            <a:pPr eaLnBrk="1" hangingPunct="1">
              <a:lnSpc>
                <a:spcPct val="80000"/>
              </a:lnSpc>
            </a:pPr>
            <a:endParaRPr lang="en-GB" sz="1000" smtClean="0"/>
          </a:p>
          <a:p>
            <a:pPr eaLnBrk="1" hangingPunct="1">
              <a:lnSpc>
                <a:spcPct val="80000"/>
              </a:lnSpc>
            </a:pPr>
            <a:r>
              <a:rPr lang="en-GB" smtClean="0"/>
              <a:t>Pulsossimetria </a:t>
            </a:r>
          </a:p>
          <a:p>
            <a:pPr lvl="1" eaLnBrk="1" hangingPunct="1">
              <a:lnSpc>
                <a:spcPct val="80000"/>
              </a:lnSpc>
            </a:pPr>
            <a:r>
              <a:rPr lang="en-GB" smtClean="0"/>
              <a:t>Obiettivo : SpO</a:t>
            </a:r>
            <a:r>
              <a:rPr lang="en-GB" baseline="-25000" smtClean="0"/>
              <a:t>2</a:t>
            </a:r>
            <a:r>
              <a:rPr lang="en-GB" smtClean="0"/>
              <a:t> 94 – 98%</a:t>
            </a:r>
          </a:p>
          <a:p>
            <a:pPr lvl="1" eaLnBrk="1" hangingPunct="1">
              <a:lnSpc>
                <a:spcPct val="80000"/>
              </a:lnSpc>
            </a:pPr>
            <a:endParaRPr lang="en-GB" sz="1000" smtClean="0"/>
          </a:p>
          <a:p>
            <a:pPr eaLnBrk="1" hangingPunct="1">
              <a:lnSpc>
                <a:spcPct val="80000"/>
              </a:lnSpc>
            </a:pPr>
            <a:r>
              <a:rPr lang="en-GB" smtClean="0"/>
              <a:t>Capnografia</a:t>
            </a:r>
          </a:p>
          <a:p>
            <a:pPr lvl="1" eaLnBrk="1" hangingPunct="1">
              <a:lnSpc>
                <a:spcPct val="80000"/>
              </a:lnSpc>
            </a:pPr>
            <a:r>
              <a:rPr lang="en-GB" smtClean="0"/>
              <a:t>Obiettivo: normocapnia</a:t>
            </a:r>
          </a:p>
          <a:p>
            <a:pPr lvl="1" eaLnBrk="1" hangingPunct="1">
              <a:lnSpc>
                <a:spcPct val="80000"/>
              </a:lnSpc>
            </a:pPr>
            <a:r>
              <a:rPr lang="en-GB" smtClean="0"/>
              <a:t>Evitare l’iperventilazione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smtClean="0">
                <a:solidFill>
                  <a:srgbClr val="29932D"/>
                </a:solidFill>
              </a:rPr>
              <a:t>Vie aeree e Ventilazione </a:t>
            </a:r>
          </a:p>
        </p:txBody>
      </p:sp>
      <p:sp>
        <p:nvSpPr>
          <p:cNvPr id="35843" name="Rectangle 3"/>
          <p:cNvSpPr>
            <a:spLocks noGrp="1" noChangeArrowheads="1"/>
          </p:cNvSpPr>
          <p:nvPr>
            <p:ph idx="1"/>
          </p:nvPr>
        </p:nvSpPr>
        <p:spPr/>
        <p:txBody>
          <a:bodyPr/>
          <a:lstStyle/>
          <a:p>
            <a:pPr eaLnBrk="1" hangingPunct="1">
              <a:defRPr/>
            </a:pPr>
            <a:r>
              <a:rPr lang="en-GB" dirty="0" err="1" smtClean="0"/>
              <a:t>Guarda</a:t>
            </a:r>
            <a:r>
              <a:rPr lang="en-GB" dirty="0" smtClean="0"/>
              <a:t>, </a:t>
            </a:r>
            <a:r>
              <a:rPr lang="en-GB" dirty="0" err="1" smtClean="0"/>
              <a:t>ascolta</a:t>
            </a:r>
            <a:r>
              <a:rPr lang="en-GB" dirty="0" smtClean="0"/>
              <a:t> e </a:t>
            </a:r>
            <a:r>
              <a:rPr lang="en-GB" dirty="0" err="1" smtClean="0"/>
              <a:t>senti</a:t>
            </a:r>
            <a:endParaRPr lang="en-US" dirty="0" smtClean="0"/>
          </a:p>
          <a:p>
            <a:pPr eaLnBrk="1" hangingPunct="1">
              <a:defRPr/>
            </a:pPr>
            <a:endParaRPr lang="en-US" sz="1000" dirty="0" smtClean="0"/>
          </a:p>
          <a:p>
            <a:pPr eaLnBrk="1" hangingPunct="1">
              <a:defRPr/>
            </a:pPr>
            <a:r>
              <a:rPr lang="en-US" dirty="0" err="1" smtClean="0"/>
              <a:t>Considerare</a:t>
            </a:r>
            <a:r>
              <a:rPr lang="en-US" dirty="0" smtClean="0"/>
              <a:t>:</a:t>
            </a:r>
          </a:p>
          <a:p>
            <a:pPr lvl="1" eaLnBrk="1" hangingPunct="1">
              <a:buFont typeface="Myriad Pro" pitchFamily="34" charset="0"/>
              <a:buChar char="–"/>
              <a:defRPr/>
            </a:pPr>
            <a:r>
              <a:rPr lang="en-GB" dirty="0" err="1" smtClean="0"/>
              <a:t>Pneumotorace</a:t>
            </a:r>
            <a:r>
              <a:rPr lang="en-GB" dirty="0" smtClean="0"/>
              <a:t> </a:t>
            </a:r>
            <a:r>
              <a:rPr lang="en-GB" dirty="0" err="1" smtClean="0"/>
              <a:t>semplice</a:t>
            </a:r>
            <a:r>
              <a:rPr lang="en-GB" dirty="0" smtClean="0"/>
              <a:t>/</a:t>
            </a:r>
            <a:r>
              <a:rPr lang="en-GB" dirty="0" err="1" smtClean="0"/>
              <a:t>iperteso</a:t>
            </a:r>
            <a:r>
              <a:rPr lang="en-US" dirty="0" smtClean="0"/>
              <a:t>	</a:t>
            </a:r>
          </a:p>
          <a:p>
            <a:pPr lvl="1" eaLnBrk="1" hangingPunct="1">
              <a:buFont typeface="Myriad Pro" pitchFamily="34" charset="0"/>
              <a:buChar char="–"/>
              <a:defRPr/>
            </a:pPr>
            <a:r>
              <a:rPr lang="en-GB" dirty="0" err="1" smtClean="0"/>
              <a:t>Atelettasie</a:t>
            </a:r>
            <a:r>
              <a:rPr lang="en-US" dirty="0" smtClean="0"/>
              <a:t>/</a:t>
            </a:r>
            <a:r>
              <a:rPr lang="en-US" dirty="0" err="1" smtClean="0"/>
              <a:t>focolai</a:t>
            </a:r>
            <a:endParaRPr lang="en-US" dirty="0" smtClean="0"/>
          </a:p>
          <a:p>
            <a:pPr lvl="1" eaLnBrk="1" hangingPunct="1">
              <a:buFont typeface="Myriad Pro" pitchFamily="34" charset="0"/>
              <a:buChar char="–"/>
              <a:defRPr/>
            </a:pPr>
            <a:r>
              <a:rPr lang="en-US" dirty="0" err="1" smtClean="0"/>
              <a:t>Intubazione</a:t>
            </a:r>
            <a:r>
              <a:rPr lang="en-US" dirty="0" smtClean="0"/>
              <a:t> </a:t>
            </a:r>
            <a:r>
              <a:rPr lang="en-US" dirty="0" err="1" smtClean="0"/>
              <a:t>bronchiale</a:t>
            </a:r>
            <a:r>
              <a:rPr lang="en-US" dirty="0" smtClean="0"/>
              <a:t>	</a:t>
            </a:r>
          </a:p>
          <a:p>
            <a:pPr lvl="1" eaLnBrk="1" hangingPunct="1">
              <a:buFont typeface="Myriad Pro" pitchFamily="34" charset="0"/>
              <a:buChar char="–"/>
              <a:defRPr/>
            </a:pPr>
            <a:r>
              <a:rPr lang="en-GB" dirty="0" err="1" smtClean="0"/>
              <a:t>Edema</a:t>
            </a:r>
            <a:r>
              <a:rPr lang="en-GB" dirty="0" smtClean="0"/>
              <a:t> </a:t>
            </a:r>
            <a:r>
              <a:rPr lang="en-GB" dirty="0" err="1" smtClean="0"/>
              <a:t>polmonare</a:t>
            </a:r>
            <a:endParaRPr lang="en-US" dirty="0" smtClean="0"/>
          </a:p>
          <a:p>
            <a:pPr lvl="1" eaLnBrk="1" hangingPunct="1">
              <a:buFont typeface="Myriad Pro" pitchFamily="34" charset="0"/>
              <a:buChar char="–"/>
              <a:defRPr/>
            </a:pPr>
            <a:r>
              <a:rPr lang="en-US" dirty="0" err="1" smtClean="0"/>
              <a:t>Inalazione</a:t>
            </a:r>
            <a:endParaRPr lang="en-US" strike="sngStrike" dirty="0" smtClean="0"/>
          </a:p>
          <a:p>
            <a:pPr lvl="1" eaLnBrk="1" hangingPunct="1">
              <a:buFont typeface="Myriad Pro" pitchFamily="34" charset="0"/>
              <a:buChar char="–"/>
              <a:defRPr/>
            </a:pPr>
            <a:r>
              <a:rPr lang="en-US" dirty="0" err="1" smtClean="0"/>
              <a:t>Fratture</a:t>
            </a:r>
            <a:r>
              <a:rPr lang="en-US" dirty="0" smtClean="0"/>
              <a:t> </a:t>
            </a:r>
            <a:r>
              <a:rPr lang="en-US" dirty="0" err="1" smtClean="0"/>
              <a:t>costali</a:t>
            </a:r>
            <a:r>
              <a:rPr lang="en-US" dirty="0" smtClean="0"/>
              <a:t> o </a:t>
            </a:r>
            <a:r>
              <a:rPr lang="en-US" dirty="0" err="1" smtClean="0"/>
              <a:t>volet</a:t>
            </a:r>
            <a:r>
              <a:rPr lang="en-US" dirty="0" smtClean="0"/>
              <a:t> </a:t>
            </a:r>
            <a:r>
              <a:rPr lang="en-US" dirty="0" err="1" smtClean="0"/>
              <a:t>costali</a:t>
            </a:r>
            <a:endParaRPr lang="en-GB"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smtClean="0">
                <a:solidFill>
                  <a:srgbClr val="29932D"/>
                </a:solidFill>
              </a:rPr>
              <a:t>Vie aeree e Ventilazione</a:t>
            </a:r>
          </a:p>
        </p:txBody>
      </p:sp>
      <p:sp>
        <p:nvSpPr>
          <p:cNvPr id="36867" name="Rectangle 3"/>
          <p:cNvSpPr>
            <a:spLocks noGrp="1" noChangeArrowheads="1"/>
          </p:cNvSpPr>
          <p:nvPr>
            <p:ph idx="1"/>
          </p:nvPr>
        </p:nvSpPr>
        <p:spPr/>
        <p:txBody>
          <a:bodyPr/>
          <a:lstStyle/>
          <a:p>
            <a:pPr eaLnBrk="1" hangingPunct="1"/>
            <a:r>
              <a:rPr lang="en-GB" smtClean="0"/>
              <a:t>Posizionare un sondino naso-gastrico per detendere lo stomaco e migliorare la compliance polmonare</a:t>
            </a:r>
          </a:p>
          <a:p>
            <a:pPr eaLnBrk="1" hangingPunct="1"/>
            <a:endParaRPr lang="en-GB" sz="1000" smtClean="0"/>
          </a:p>
          <a:p>
            <a:pPr eaLnBrk="1" hangingPunct="1"/>
            <a:r>
              <a:rPr lang="en-GB" smtClean="0"/>
              <a:t>Assicurare le vie aeree per il trasferimento</a:t>
            </a:r>
          </a:p>
          <a:p>
            <a:pPr eaLnBrk="1" hangingPunct="1"/>
            <a:endParaRPr lang="en-GB" sz="1000" smtClean="0"/>
          </a:p>
          <a:p>
            <a:pPr eaLnBrk="1" hangingPunct="1"/>
            <a:r>
              <a:rPr lang="en-GB" smtClean="0"/>
              <a:t>Considerare l’estubazione precoce se la  ventilazione e lo stato di coscienza del paziente migliorano rapidamente dopo il ROSC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GB" dirty="0" err="1" smtClean="0">
                <a:solidFill>
                  <a:srgbClr val="29932D"/>
                </a:solidFill>
              </a:rPr>
              <a:t>Circolo</a:t>
            </a:r>
            <a:endParaRPr lang="en-GB" strike="sngStrike" dirty="0" smtClean="0">
              <a:solidFill>
                <a:srgbClr val="29932D"/>
              </a:solidFill>
            </a:endParaRPr>
          </a:p>
        </p:txBody>
      </p:sp>
      <p:sp>
        <p:nvSpPr>
          <p:cNvPr id="37891" name="Rectangle 3"/>
          <p:cNvSpPr>
            <a:spLocks noGrp="1" noChangeArrowheads="1"/>
          </p:cNvSpPr>
          <p:nvPr>
            <p:ph idx="1"/>
          </p:nvPr>
        </p:nvSpPr>
        <p:spPr/>
        <p:txBody>
          <a:bodyPr>
            <a:normAutofit lnSpcReduction="10000"/>
          </a:bodyPr>
          <a:lstStyle/>
          <a:p>
            <a:pPr eaLnBrk="1" hangingPunct="1">
              <a:lnSpc>
                <a:spcPct val="90000"/>
              </a:lnSpc>
            </a:pPr>
            <a:r>
              <a:rPr lang="en-GB" smtClean="0"/>
              <a:t>Frequenza cardiaca e pressione</a:t>
            </a:r>
            <a:endParaRPr lang="en-US" smtClean="0"/>
          </a:p>
          <a:p>
            <a:pPr eaLnBrk="1" hangingPunct="1">
              <a:lnSpc>
                <a:spcPct val="90000"/>
              </a:lnSpc>
            </a:pPr>
            <a:endParaRPr lang="en-US" sz="1000" smtClean="0"/>
          </a:p>
          <a:p>
            <a:pPr eaLnBrk="1" hangingPunct="1">
              <a:lnSpc>
                <a:spcPct val="90000"/>
              </a:lnSpc>
            </a:pPr>
            <a:r>
              <a:rPr lang="en-US" smtClean="0"/>
              <a:t>Perfusione periferica </a:t>
            </a:r>
            <a:r>
              <a:rPr lang="en-US" sz="2000" smtClean="0"/>
              <a:t>(es. tempo di riempimento capillare)</a:t>
            </a:r>
            <a:endParaRPr lang="en-GB" sz="2000" smtClean="0"/>
          </a:p>
          <a:p>
            <a:pPr eaLnBrk="1" hangingPunct="1">
              <a:lnSpc>
                <a:spcPct val="90000"/>
              </a:lnSpc>
            </a:pPr>
            <a:r>
              <a:rPr lang="en-US" smtClean="0"/>
              <a:t>Insufficienza del ventricolo destro</a:t>
            </a:r>
          </a:p>
          <a:p>
            <a:pPr lvl="1" eaLnBrk="1" hangingPunct="1">
              <a:lnSpc>
                <a:spcPct val="90000"/>
              </a:lnSpc>
            </a:pPr>
            <a:r>
              <a:rPr lang="en-US" smtClean="0"/>
              <a:t>Distensione delle giugulari</a:t>
            </a:r>
          </a:p>
          <a:p>
            <a:pPr lvl="1" eaLnBrk="1" hangingPunct="1">
              <a:lnSpc>
                <a:spcPct val="90000"/>
              </a:lnSpc>
            </a:pPr>
            <a:endParaRPr lang="en-US" sz="1000" smtClean="0"/>
          </a:p>
          <a:p>
            <a:pPr eaLnBrk="1" hangingPunct="1">
              <a:lnSpc>
                <a:spcPct val="90000"/>
              </a:lnSpc>
            </a:pPr>
            <a:r>
              <a:rPr lang="en-US" smtClean="0"/>
              <a:t>Insufficienza del ventricolo sinistro</a:t>
            </a:r>
          </a:p>
          <a:p>
            <a:pPr lvl="1" eaLnBrk="1" hangingPunct="1">
              <a:lnSpc>
                <a:spcPct val="90000"/>
              </a:lnSpc>
            </a:pPr>
            <a:r>
              <a:rPr lang="en-US" smtClean="0"/>
              <a:t>Edema polmonare </a:t>
            </a:r>
          </a:p>
          <a:p>
            <a:pPr lvl="1" eaLnBrk="1" hangingPunct="1">
              <a:lnSpc>
                <a:spcPct val="90000"/>
              </a:lnSpc>
            </a:pPr>
            <a:endParaRPr lang="en-US" sz="1000" smtClean="0"/>
          </a:p>
          <a:p>
            <a:pPr eaLnBrk="1" hangingPunct="1">
              <a:lnSpc>
                <a:spcPct val="90000"/>
              </a:lnSpc>
            </a:pPr>
            <a:r>
              <a:rPr lang="en-GB" smtClean="0"/>
              <a:t>Monitorizzare ed eseguire ECG a 12 derivazioni</a:t>
            </a:r>
          </a:p>
          <a:p>
            <a:pPr lvl="1" eaLnBrk="1" hangingPunct="1">
              <a:lnSpc>
                <a:spcPct val="90000"/>
              </a:lnSpc>
            </a:pPr>
            <a:endParaRPr lang="en-GB"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smtClean="0">
                <a:solidFill>
                  <a:srgbClr val="29932D"/>
                </a:solidFill>
              </a:rPr>
              <a:t>Quadro Neurologico (Disability)</a:t>
            </a:r>
          </a:p>
        </p:txBody>
      </p:sp>
      <p:sp>
        <p:nvSpPr>
          <p:cNvPr id="38915" name="Rectangle 3"/>
          <p:cNvSpPr>
            <a:spLocks noGrp="1" noChangeArrowheads="1"/>
          </p:cNvSpPr>
          <p:nvPr>
            <p:ph idx="1"/>
          </p:nvPr>
        </p:nvSpPr>
        <p:spPr/>
        <p:txBody>
          <a:bodyPr/>
          <a:lstStyle/>
          <a:p>
            <a:pPr eaLnBrk="1" hangingPunct="1">
              <a:buFontTx/>
              <a:buNone/>
            </a:pPr>
            <a:r>
              <a:rPr lang="en-GB" b="1" dirty="0" err="1" smtClean="0"/>
              <a:t>Valutazione</a:t>
            </a:r>
            <a:r>
              <a:rPr lang="en-GB" b="1" dirty="0" smtClean="0"/>
              <a:t> </a:t>
            </a:r>
            <a:r>
              <a:rPr lang="en-GB" b="1" dirty="0" err="1" smtClean="0"/>
              <a:t>neurologica</a:t>
            </a:r>
            <a:r>
              <a:rPr lang="en-GB" b="1" dirty="0" smtClean="0"/>
              <a:t>:</a:t>
            </a:r>
          </a:p>
          <a:p>
            <a:pPr eaLnBrk="1" hangingPunct="1">
              <a:buFontTx/>
              <a:buNone/>
            </a:pPr>
            <a:endParaRPr lang="en-GB" sz="1000" b="1" dirty="0" smtClean="0"/>
          </a:p>
          <a:p>
            <a:pPr eaLnBrk="1" hangingPunct="1"/>
            <a:r>
              <a:rPr lang="en-US" dirty="0" err="1" smtClean="0"/>
              <a:t>Punteggio</a:t>
            </a:r>
            <a:r>
              <a:rPr lang="en-US" dirty="0" smtClean="0"/>
              <a:t> Glasgow Coma Scale</a:t>
            </a:r>
            <a:r>
              <a:rPr lang="en-GB" dirty="0" smtClean="0"/>
              <a:t> </a:t>
            </a:r>
          </a:p>
          <a:p>
            <a:pPr eaLnBrk="1" hangingPunct="1"/>
            <a:endParaRPr lang="en-GB" sz="1000" dirty="0" smtClean="0"/>
          </a:p>
          <a:p>
            <a:pPr eaLnBrk="1" hangingPunct="1"/>
            <a:r>
              <a:rPr lang="en-US" dirty="0" err="1" smtClean="0"/>
              <a:t>Pupille</a:t>
            </a:r>
            <a:r>
              <a:rPr lang="en-US" dirty="0" smtClean="0"/>
              <a:t> </a:t>
            </a:r>
          </a:p>
          <a:p>
            <a:pPr eaLnBrk="1" hangingPunct="1"/>
            <a:endParaRPr lang="en-US" sz="1000" dirty="0" smtClean="0"/>
          </a:p>
          <a:p>
            <a:pPr eaLnBrk="1" hangingPunct="1"/>
            <a:r>
              <a:rPr lang="en-US" dirty="0" err="1" smtClean="0"/>
              <a:t>Tono</a:t>
            </a:r>
            <a:r>
              <a:rPr lang="en-US" dirty="0" smtClean="0"/>
              <a:t> </a:t>
            </a:r>
            <a:r>
              <a:rPr lang="en-US" dirty="0" err="1" smtClean="0"/>
              <a:t>muscolare</a:t>
            </a:r>
            <a:r>
              <a:rPr lang="en-US" dirty="0" smtClean="0"/>
              <a:t> e </a:t>
            </a:r>
            <a:r>
              <a:rPr lang="en-US" dirty="0" err="1" smtClean="0"/>
              <a:t>movimenti</a:t>
            </a:r>
            <a:r>
              <a:rPr lang="en-US" dirty="0" smtClean="0"/>
              <a:t> </a:t>
            </a:r>
            <a:r>
              <a:rPr lang="en-US" dirty="0" err="1" smtClean="0"/>
              <a:t>degli</a:t>
            </a:r>
            <a:r>
              <a:rPr lang="en-US" dirty="0" smtClean="0"/>
              <a:t> </a:t>
            </a:r>
            <a:r>
              <a:rPr lang="en-US" dirty="0" err="1" smtClean="0"/>
              <a:t>arti</a:t>
            </a:r>
            <a:endParaRPr lang="en-US" dirty="0" smtClean="0"/>
          </a:p>
          <a:p>
            <a:pPr eaLnBrk="1" hangingPunct="1"/>
            <a:endParaRPr lang="en-US" sz="1000" dirty="0" smtClean="0"/>
          </a:p>
          <a:p>
            <a:pPr eaLnBrk="1" hangingPunct="1">
              <a:buNone/>
            </a:pPr>
            <a:endParaRPr lang="en-GB"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smtClean="0"/>
              <a:t>Ulteriori valutazioni</a:t>
            </a:r>
          </a:p>
        </p:txBody>
      </p:sp>
      <p:sp>
        <p:nvSpPr>
          <p:cNvPr id="40963" name="Rectangle 3"/>
          <p:cNvSpPr>
            <a:spLocks noGrp="1" noChangeArrowheads="1"/>
          </p:cNvSpPr>
          <p:nvPr>
            <p:ph idx="1"/>
          </p:nvPr>
        </p:nvSpPr>
        <p:spPr/>
        <p:txBody>
          <a:bodyPr/>
          <a:lstStyle/>
          <a:p>
            <a:pPr marL="0" indent="0" eaLnBrk="1" hangingPunct="1">
              <a:lnSpc>
                <a:spcPct val="140000"/>
              </a:lnSpc>
              <a:buFontTx/>
              <a:buNone/>
              <a:defRPr/>
            </a:pPr>
            <a:r>
              <a:rPr lang="en-US" b="1" dirty="0" err="1" smtClean="0"/>
              <a:t>Anamnesi</a:t>
            </a:r>
            <a:endParaRPr lang="en-US" b="1" dirty="0" smtClean="0"/>
          </a:p>
          <a:p>
            <a:pPr marL="0" indent="0" eaLnBrk="1" hangingPunct="1">
              <a:lnSpc>
                <a:spcPct val="90000"/>
              </a:lnSpc>
              <a:defRPr/>
            </a:pPr>
            <a:r>
              <a:rPr lang="en-US" dirty="0" err="1" smtClean="0"/>
              <a:t>Condizioni</a:t>
            </a:r>
            <a:r>
              <a:rPr lang="en-US" dirty="0" smtClean="0"/>
              <a:t> </a:t>
            </a:r>
            <a:r>
              <a:rPr lang="en-US" dirty="0" err="1" smtClean="0"/>
              <a:t>cliniche</a:t>
            </a:r>
            <a:r>
              <a:rPr lang="en-US" dirty="0" smtClean="0"/>
              <a:t> prima </a:t>
            </a:r>
            <a:r>
              <a:rPr lang="en-US" dirty="0" err="1" smtClean="0"/>
              <a:t>dell’arresto</a:t>
            </a:r>
            <a:endParaRPr lang="en-US" dirty="0" smtClean="0"/>
          </a:p>
          <a:p>
            <a:pPr marL="0" indent="0" eaLnBrk="1" hangingPunct="1">
              <a:lnSpc>
                <a:spcPct val="90000"/>
              </a:lnSpc>
              <a:defRPr/>
            </a:pPr>
            <a:endParaRPr lang="en-US" sz="1000" dirty="0" smtClean="0"/>
          </a:p>
          <a:p>
            <a:pPr marL="0" indent="0" eaLnBrk="1" hangingPunct="1">
              <a:lnSpc>
                <a:spcPct val="90000"/>
              </a:lnSpc>
              <a:defRPr/>
            </a:pPr>
            <a:r>
              <a:rPr lang="en-US" dirty="0" smtClean="0"/>
              <a:t>Tempo </a:t>
            </a:r>
            <a:r>
              <a:rPr lang="en-US" dirty="0" err="1" smtClean="0"/>
              <a:t>trascorso</a:t>
            </a:r>
            <a:r>
              <a:rPr lang="en-US" dirty="0" smtClean="0"/>
              <a:t> prima </a:t>
            </a:r>
            <a:r>
              <a:rPr lang="en-US" dirty="0" err="1" smtClean="0"/>
              <a:t>della</a:t>
            </a:r>
            <a:r>
              <a:rPr lang="en-US" dirty="0" smtClean="0"/>
              <a:t> </a:t>
            </a:r>
            <a:r>
              <a:rPr lang="en-US" dirty="0" err="1" smtClean="0"/>
              <a:t>rianimazione</a:t>
            </a:r>
            <a:endParaRPr lang="en-US" dirty="0" smtClean="0"/>
          </a:p>
          <a:p>
            <a:pPr marL="0" indent="0" eaLnBrk="1" hangingPunct="1">
              <a:lnSpc>
                <a:spcPct val="90000"/>
              </a:lnSpc>
              <a:defRPr/>
            </a:pPr>
            <a:endParaRPr lang="en-US" sz="1000" dirty="0" smtClean="0"/>
          </a:p>
          <a:p>
            <a:pPr marL="0" indent="0" eaLnBrk="1" hangingPunct="1">
              <a:lnSpc>
                <a:spcPct val="90000"/>
              </a:lnSpc>
              <a:defRPr/>
            </a:pPr>
            <a:r>
              <a:rPr lang="en-US" dirty="0" err="1" smtClean="0"/>
              <a:t>Durata</a:t>
            </a:r>
            <a:r>
              <a:rPr lang="en-US" dirty="0" smtClean="0"/>
              <a:t> </a:t>
            </a:r>
            <a:r>
              <a:rPr lang="en-US" dirty="0" err="1" smtClean="0"/>
              <a:t>della</a:t>
            </a:r>
            <a:r>
              <a:rPr lang="en-US" dirty="0" smtClean="0"/>
              <a:t> </a:t>
            </a:r>
            <a:r>
              <a:rPr lang="en-US" dirty="0" err="1" smtClean="0"/>
              <a:t>rianimazione</a:t>
            </a:r>
            <a:endParaRPr lang="en-US" dirty="0" smtClean="0"/>
          </a:p>
          <a:p>
            <a:pPr marL="0" indent="0" eaLnBrk="1" hangingPunct="1">
              <a:lnSpc>
                <a:spcPct val="90000"/>
              </a:lnSpc>
              <a:defRPr/>
            </a:pPr>
            <a:endParaRPr lang="en-US" sz="1000" dirty="0" smtClean="0"/>
          </a:p>
          <a:p>
            <a:pPr marL="0" indent="0" eaLnBrk="1" hangingPunct="1">
              <a:lnSpc>
                <a:spcPct val="90000"/>
              </a:lnSpc>
              <a:defRPr/>
            </a:pPr>
            <a:r>
              <a:rPr lang="en-US" dirty="0" smtClean="0"/>
              <a:t>Cause </a:t>
            </a:r>
            <a:r>
              <a:rPr lang="en-US" dirty="0" err="1" smtClean="0"/>
              <a:t>dell’arresto</a:t>
            </a:r>
            <a:r>
              <a:rPr lang="en-US" dirty="0" smtClean="0"/>
              <a:t> </a:t>
            </a:r>
            <a:r>
              <a:rPr lang="en-US" dirty="0" err="1" smtClean="0"/>
              <a:t>cardiaco</a:t>
            </a:r>
            <a:endParaRPr lang="en-US" dirty="0" smtClean="0"/>
          </a:p>
          <a:p>
            <a:pPr marL="0" indent="0" eaLnBrk="1" hangingPunct="1">
              <a:lnSpc>
                <a:spcPct val="90000"/>
              </a:lnSpc>
              <a:defRPr/>
            </a:pPr>
            <a:endParaRPr lang="en-US" sz="1000" dirty="0" smtClean="0"/>
          </a:p>
          <a:p>
            <a:pPr marL="0" indent="0" eaLnBrk="1" hangingPunct="1">
              <a:lnSpc>
                <a:spcPct val="90000"/>
              </a:lnSpc>
              <a:defRPr/>
            </a:pPr>
            <a:r>
              <a:rPr lang="en-GB" dirty="0" err="1" smtClean="0"/>
              <a:t>Anamnesi</a:t>
            </a:r>
            <a:r>
              <a:rPr lang="en-GB" dirty="0" smtClean="0"/>
              <a:t> </a:t>
            </a:r>
            <a:r>
              <a:rPr lang="en-GB" dirty="0" err="1" smtClean="0"/>
              <a:t>familiare</a:t>
            </a:r>
            <a:endParaRPr lang="en-GB" strike="sngStrike"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Untangle Doctor Brain-resized-600.JPG.p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4271" y="529360"/>
            <a:ext cx="9144000" cy="5451251"/>
          </a:xfrm>
          <a:prstGeom prst="rect">
            <a:avLst/>
          </a:prstGeom>
        </p:spPr>
      </p:pic>
      <p:sp>
        <p:nvSpPr>
          <p:cNvPr id="6" name="CasellaDiTesto 5"/>
          <p:cNvSpPr txBox="1"/>
          <p:nvPr/>
        </p:nvSpPr>
        <p:spPr>
          <a:xfrm>
            <a:off x="0" y="5713480"/>
            <a:ext cx="9144000" cy="584776"/>
          </a:xfrm>
          <a:prstGeom prst="rect">
            <a:avLst/>
          </a:prstGeom>
          <a:noFill/>
        </p:spPr>
        <p:txBody>
          <a:bodyPr wrap="square" rtlCol="0">
            <a:spAutoFit/>
          </a:bodyPr>
          <a:lstStyle/>
          <a:p>
            <a:pPr algn="ctr" defTabSz="457200" fontAlgn="auto">
              <a:spcBef>
                <a:spcPts val="0"/>
              </a:spcBef>
              <a:spcAft>
                <a:spcPts val="0"/>
              </a:spcAft>
            </a:pPr>
            <a:r>
              <a:rPr lang="it-IT" sz="3200" dirty="0" smtClean="0">
                <a:solidFill>
                  <a:srgbClr val="800000"/>
                </a:solidFill>
                <a:latin typeface="Arial"/>
                <a:cs typeface="Arial"/>
              </a:rPr>
              <a:t>…come prendiamo le nostre decisioni…</a:t>
            </a:r>
            <a:endParaRPr lang="it-IT" sz="3200" dirty="0">
              <a:solidFill>
                <a:srgbClr val="800000"/>
              </a:solidFill>
              <a:latin typeface="Arial"/>
              <a:cs typeface="Arial"/>
            </a:endParaRPr>
          </a:p>
        </p:txBody>
      </p:sp>
    </p:spTree>
    <p:extLst>
      <p:ext uri="{BB962C8B-B14F-4D97-AF65-F5344CB8AC3E}">
        <p14:creationId xmlns:p14="http://schemas.microsoft.com/office/powerpoint/2010/main" xmlns="" val="7208589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smtClean="0"/>
              <a:t>Ulteriori valutazioni</a:t>
            </a:r>
          </a:p>
        </p:txBody>
      </p:sp>
      <p:sp>
        <p:nvSpPr>
          <p:cNvPr id="41987" name="Rectangle 3"/>
          <p:cNvSpPr>
            <a:spLocks noGrp="1" noChangeArrowheads="1"/>
          </p:cNvSpPr>
          <p:nvPr>
            <p:ph idx="1"/>
          </p:nvPr>
        </p:nvSpPr>
        <p:spPr/>
        <p:txBody>
          <a:bodyPr>
            <a:normAutofit lnSpcReduction="10000"/>
          </a:bodyPr>
          <a:lstStyle/>
          <a:p>
            <a:pPr marL="0" indent="0" eaLnBrk="1" hangingPunct="1">
              <a:buFontTx/>
              <a:buNone/>
            </a:pPr>
            <a:r>
              <a:rPr lang="nl-BE" b="1" smtClean="0"/>
              <a:t>Monitoraggio</a:t>
            </a:r>
            <a:endParaRPr lang="en-GB" b="1" smtClean="0"/>
          </a:p>
          <a:p>
            <a:pPr marL="0" indent="0" eaLnBrk="1" hangingPunct="1"/>
            <a:r>
              <a:rPr lang="en-GB" smtClean="0"/>
              <a:t>Parametri vitali</a:t>
            </a:r>
          </a:p>
          <a:p>
            <a:pPr marL="0" indent="0" eaLnBrk="1" hangingPunct="1"/>
            <a:r>
              <a:rPr lang="en-US" smtClean="0"/>
              <a:t>ECG</a:t>
            </a:r>
          </a:p>
          <a:p>
            <a:pPr marL="0" indent="0" eaLnBrk="1" hangingPunct="1"/>
            <a:r>
              <a:rPr lang="en-US" smtClean="0"/>
              <a:t>Pulsossimetria</a:t>
            </a:r>
          </a:p>
          <a:p>
            <a:pPr marL="0" indent="0" eaLnBrk="1" hangingPunct="1"/>
            <a:r>
              <a:rPr lang="en-US" smtClean="0"/>
              <a:t>Pressione arteriosa </a:t>
            </a:r>
            <a:r>
              <a:rPr lang="en-US" sz="2400" smtClean="0"/>
              <a:t>(ad es. via arteriosa)</a:t>
            </a:r>
            <a:endParaRPr lang="en-GB" sz="2400" smtClean="0"/>
          </a:p>
          <a:p>
            <a:pPr marL="0" indent="0" eaLnBrk="1" hangingPunct="1"/>
            <a:r>
              <a:rPr lang="en-US" smtClean="0"/>
              <a:t>Capnografia</a:t>
            </a:r>
          </a:p>
          <a:p>
            <a:pPr marL="0" indent="0" eaLnBrk="1" hangingPunct="1"/>
            <a:r>
              <a:rPr lang="en-US" smtClean="0"/>
              <a:t>Diuresi</a:t>
            </a:r>
          </a:p>
          <a:p>
            <a:pPr marL="0" indent="0" eaLnBrk="1" hangingPunct="1"/>
            <a:r>
              <a:rPr lang="en-US" smtClean="0"/>
              <a:t>Temperatura</a:t>
            </a:r>
            <a:endParaRPr lang="en-GB"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smtClean="0"/>
              <a:t>Ulteriori valutazioni  </a:t>
            </a:r>
          </a:p>
        </p:txBody>
      </p:sp>
      <p:sp>
        <p:nvSpPr>
          <p:cNvPr id="43011" name="Rectangle 3"/>
          <p:cNvSpPr>
            <a:spLocks noGrp="1" noChangeArrowheads="1"/>
          </p:cNvSpPr>
          <p:nvPr>
            <p:ph idx="1"/>
          </p:nvPr>
        </p:nvSpPr>
        <p:spPr/>
        <p:txBody>
          <a:bodyPr>
            <a:normAutofit lnSpcReduction="10000"/>
          </a:bodyPr>
          <a:lstStyle/>
          <a:p>
            <a:pPr marL="0" indent="0" eaLnBrk="1" hangingPunct="1">
              <a:buFontTx/>
              <a:buNone/>
            </a:pPr>
            <a:r>
              <a:rPr lang="en-US" b="1" smtClean="0"/>
              <a:t>Esami</a:t>
            </a:r>
          </a:p>
          <a:p>
            <a:pPr marL="0" indent="0" eaLnBrk="1" hangingPunct="1"/>
            <a:r>
              <a:rPr lang="en-US" smtClean="0"/>
              <a:t>Emogasanalisi arteriosa</a:t>
            </a:r>
          </a:p>
          <a:p>
            <a:pPr marL="0" indent="0" eaLnBrk="1" hangingPunct="1"/>
            <a:r>
              <a:rPr lang="en-US" smtClean="0"/>
              <a:t>Emocromo completo</a:t>
            </a:r>
          </a:p>
          <a:p>
            <a:pPr marL="0" indent="0" eaLnBrk="1" hangingPunct="1"/>
            <a:r>
              <a:rPr lang="en-US" smtClean="0"/>
              <a:t>Ematochimici compresa glicemia</a:t>
            </a:r>
          </a:p>
          <a:p>
            <a:pPr marL="0" indent="0" eaLnBrk="1" hangingPunct="1"/>
            <a:r>
              <a:rPr lang="en-US" smtClean="0"/>
              <a:t>Troponine</a:t>
            </a:r>
          </a:p>
          <a:p>
            <a:pPr marL="0" indent="0" eaLnBrk="1" hangingPunct="1"/>
            <a:r>
              <a:rPr lang="en-US" smtClean="0"/>
              <a:t>Ripetere ECG a 12 derivazioni</a:t>
            </a:r>
          </a:p>
          <a:p>
            <a:pPr marL="0" indent="0" eaLnBrk="1" hangingPunct="1"/>
            <a:r>
              <a:rPr lang="en-US" smtClean="0"/>
              <a:t>Rx torace</a:t>
            </a:r>
          </a:p>
          <a:p>
            <a:pPr marL="0" indent="0" eaLnBrk="1" hangingPunct="1"/>
            <a:r>
              <a:rPr lang="en-US" smtClean="0"/>
              <a:t>Ecocardiografia</a:t>
            </a:r>
            <a:endParaRPr lang="en-GB"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mtClean="0"/>
              <a:t>Trasferimento del paziente</a:t>
            </a:r>
          </a:p>
        </p:txBody>
      </p:sp>
      <p:sp>
        <p:nvSpPr>
          <p:cNvPr id="45059" name="Rectangle 3"/>
          <p:cNvSpPr>
            <a:spLocks noGrp="1" noChangeArrowheads="1"/>
          </p:cNvSpPr>
          <p:nvPr>
            <p:ph idx="1"/>
          </p:nvPr>
        </p:nvSpPr>
        <p:spPr/>
        <p:txBody>
          <a:bodyPr>
            <a:normAutofit lnSpcReduction="10000"/>
          </a:bodyPr>
          <a:lstStyle/>
          <a:p>
            <a:pPr eaLnBrk="1" hangingPunct="1"/>
            <a:r>
              <a:rPr lang="en-US" smtClean="0"/>
              <a:t>Comunicare con il reparto di accettazione</a:t>
            </a:r>
          </a:p>
          <a:p>
            <a:pPr eaLnBrk="1" hangingPunct="1"/>
            <a:r>
              <a:rPr lang="en-US" smtClean="0"/>
              <a:t>Assicurare cannule, drenaggi, tubi</a:t>
            </a:r>
          </a:p>
          <a:p>
            <a:pPr eaLnBrk="1" hangingPunct="1"/>
            <a:r>
              <a:rPr lang="en-US" smtClean="0"/>
              <a:t>Aspiratore</a:t>
            </a:r>
          </a:p>
          <a:p>
            <a:pPr eaLnBrk="1" hangingPunct="1"/>
            <a:r>
              <a:rPr lang="en-US" smtClean="0"/>
              <a:t>Scorta di ossigeno</a:t>
            </a:r>
          </a:p>
          <a:p>
            <a:pPr eaLnBrk="1" hangingPunct="1"/>
            <a:r>
              <a:rPr lang="en-US" smtClean="0"/>
              <a:t>Monitoraggio</a:t>
            </a:r>
          </a:p>
          <a:p>
            <a:pPr eaLnBrk="1" hangingPunct="1"/>
            <a:r>
              <a:rPr lang="en-US" smtClean="0"/>
              <a:t>Documentazione</a:t>
            </a:r>
          </a:p>
          <a:p>
            <a:pPr eaLnBrk="1" hangingPunct="1"/>
            <a:r>
              <a:rPr lang="en-US" smtClean="0"/>
              <a:t>Ricontrollare prima della partenza</a:t>
            </a:r>
          </a:p>
          <a:p>
            <a:pPr eaLnBrk="1" hangingPunct="1"/>
            <a:r>
              <a:rPr lang="en-US" smtClean="0"/>
              <a:t>Parlare con i parenti</a:t>
            </a:r>
          </a:p>
          <a:p>
            <a:pPr eaLnBrk="1" hangingPunct="1"/>
            <a:endParaRPr lang="en-GB"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258888" y="1844675"/>
            <a:ext cx="6913562" cy="4351338"/>
            <a:chOff x="1262332" y="1886125"/>
            <a:chExt cx="6478020" cy="4351187"/>
          </a:xfrm>
        </p:grpSpPr>
        <p:pic>
          <p:nvPicPr>
            <p:cNvPr id="2" name="Picture 1"/>
            <p:cNvPicPr>
              <a:picLocks noChangeAspect="1"/>
            </p:cNvPicPr>
            <p:nvPr/>
          </p:nvPicPr>
          <p:blipFill>
            <a:blip r:embed="rId3" cstate="print"/>
            <a:stretch>
              <a:fillRect/>
            </a:stretch>
          </p:blipFill>
          <p:spPr>
            <a:xfrm>
              <a:off x="1283157" y="1886125"/>
              <a:ext cx="6457195" cy="4351187"/>
            </a:xfrm>
            <a:prstGeom prst="rect">
              <a:avLst/>
            </a:prstGeom>
            <a:solidFill>
              <a:schemeClr val="accent2">
                <a:lumMod val="20000"/>
                <a:lumOff val="80000"/>
              </a:schemeClr>
            </a:solidFill>
          </p:spPr>
        </p:pic>
        <p:sp>
          <p:nvSpPr>
            <p:cNvPr id="14" name="Text Box 6"/>
            <p:cNvSpPr txBox="1">
              <a:spLocks noChangeArrowheads="1"/>
            </p:cNvSpPr>
            <p:nvPr/>
          </p:nvSpPr>
          <p:spPr bwMode="auto">
            <a:xfrm>
              <a:off x="6733322" y="4154584"/>
              <a:ext cx="742257" cy="336538"/>
            </a:xfrm>
            <a:prstGeom prst="rect">
              <a:avLst/>
            </a:prstGeom>
            <a:solidFill>
              <a:schemeClr val="accent2">
                <a:lumMod val="20000"/>
                <a:lumOff val="80000"/>
              </a:schemeClr>
            </a:solidFill>
            <a:ln>
              <a:noFill/>
            </a:ln>
          </p:spPr>
          <p:txBody>
            <a:bodyPr>
              <a:spAutoFit/>
            </a:bodyPr>
            <a:lstStyle>
              <a:lvl1pPr>
                <a:defRPr>
                  <a:solidFill>
                    <a:schemeClr val="tx1"/>
                  </a:solidFill>
                  <a:latin typeface="Myriad Pro" pitchFamily="34" charset="0"/>
                </a:defRPr>
              </a:lvl1pPr>
              <a:lvl2pPr marL="742950" indent="-285750">
                <a:defRPr>
                  <a:solidFill>
                    <a:schemeClr val="tx1"/>
                  </a:solidFill>
                  <a:latin typeface="Myriad Pro" pitchFamily="34" charset="0"/>
                </a:defRPr>
              </a:lvl2pPr>
              <a:lvl3pPr marL="1143000" indent="-228600">
                <a:defRPr>
                  <a:solidFill>
                    <a:schemeClr val="tx1"/>
                  </a:solidFill>
                  <a:latin typeface="Myriad Pro" pitchFamily="34" charset="0"/>
                </a:defRPr>
              </a:lvl3pPr>
              <a:lvl4pPr marL="1600200" indent="-228600">
                <a:defRPr>
                  <a:solidFill>
                    <a:schemeClr val="tx1"/>
                  </a:solidFill>
                  <a:latin typeface="Myriad Pro" pitchFamily="34" charset="0"/>
                </a:defRPr>
              </a:lvl4pPr>
              <a:lvl5pPr marL="2057400" indent="-228600">
                <a:defRPr>
                  <a:solidFill>
                    <a:schemeClr val="tx1"/>
                  </a:solidFill>
                  <a:latin typeface="Myriad Pro" pitchFamily="34" charset="0"/>
                </a:defRPr>
              </a:lvl5pPr>
              <a:lvl6pPr marL="2514600" indent="-228600" fontAlgn="base">
                <a:spcBef>
                  <a:spcPct val="0"/>
                </a:spcBef>
                <a:spcAft>
                  <a:spcPct val="0"/>
                </a:spcAft>
                <a:defRPr>
                  <a:solidFill>
                    <a:schemeClr val="tx1"/>
                  </a:solidFill>
                  <a:latin typeface="Myriad Pro" pitchFamily="34" charset="0"/>
                </a:defRPr>
              </a:lvl6pPr>
              <a:lvl7pPr marL="2971800" indent="-228600" fontAlgn="base">
                <a:spcBef>
                  <a:spcPct val="0"/>
                </a:spcBef>
                <a:spcAft>
                  <a:spcPct val="0"/>
                </a:spcAft>
                <a:defRPr>
                  <a:solidFill>
                    <a:schemeClr val="tx1"/>
                  </a:solidFill>
                  <a:latin typeface="Myriad Pro" pitchFamily="34" charset="0"/>
                </a:defRPr>
              </a:lvl7pPr>
              <a:lvl8pPr marL="3429000" indent="-228600" fontAlgn="base">
                <a:spcBef>
                  <a:spcPct val="0"/>
                </a:spcBef>
                <a:spcAft>
                  <a:spcPct val="0"/>
                </a:spcAft>
                <a:defRPr>
                  <a:solidFill>
                    <a:schemeClr val="tx1"/>
                  </a:solidFill>
                  <a:latin typeface="Myriad Pro" pitchFamily="34" charset="0"/>
                </a:defRPr>
              </a:lvl8pPr>
              <a:lvl9pPr marL="3886200" indent="-228600" fontAlgn="base">
                <a:spcBef>
                  <a:spcPct val="0"/>
                </a:spcBef>
                <a:spcAft>
                  <a:spcPct val="0"/>
                </a:spcAft>
                <a:defRPr>
                  <a:solidFill>
                    <a:schemeClr val="tx1"/>
                  </a:solidFill>
                  <a:latin typeface="Myriad Pro" pitchFamily="34" charset="0"/>
                </a:defRPr>
              </a:lvl9pPr>
            </a:lstStyle>
            <a:p>
              <a:pPr algn="ctr">
                <a:defRPr/>
              </a:pPr>
              <a:r>
                <a:rPr lang="en-GB" sz="1600" dirty="0" smtClean="0">
                  <a:solidFill>
                    <a:srgbClr val="000000"/>
                  </a:solidFill>
                  <a:latin typeface="Calibri" pitchFamily="34" charset="0"/>
                  <a:cs typeface="Arial" charset="0"/>
                </a:rPr>
                <a:t>Pacing</a:t>
              </a:r>
            </a:p>
          </p:txBody>
        </p:sp>
        <p:sp>
          <p:nvSpPr>
            <p:cNvPr id="15" name="Text Box 7"/>
            <p:cNvSpPr txBox="1">
              <a:spLocks noChangeArrowheads="1"/>
            </p:cNvSpPr>
            <p:nvPr/>
          </p:nvSpPr>
          <p:spPr bwMode="auto">
            <a:xfrm>
              <a:off x="6432848" y="3025910"/>
              <a:ext cx="1306017" cy="307964"/>
            </a:xfrm>
            <a:prstGeom prst="rect">
              <a:avLst/>
            </a:prstGeom>
            <a:solidFill>
              <a:schemeClr val="accent2">
                <a:lumMod val="20000"/>
                <a:lumOff val="80000"/>
              </a:schemeClr>
            </a:solidFill>
            <a:ln>
              <a:noFill/>
            </a:ln>
          </p:spPr>
          <p:txBody>
            <a:bodyPr>
              <a:spAutoFit/>
            </a:bodyPr>
            <a:lstStyle/>
            <a:p>
              <a:pPr algn="ctr">
                <a:defRPr/>
              </a:pPr>
              <a:r>
                <a:rPr lang="en-GB" sz="1400" dirty="0" err="1">
                  <a:solidFill>
                    <a:srgbClr val="000000"/>
                  </a:solidFill>
                  <a:latin typeface="Calibri" pitchFamily="34" charset="0"/>
                  <a:cs typeface="Arial" charset="0"/>
                </a:rPr>
                <a:t>Raffreddamento</a:t>
              </a:r>
              <a:endParaRPr lang="en-GB" sz="1400" dirty="0">
                <a:solidFill>
                  <a:srgbClr val="000000"/>
                </a:solidFill>
                <a:latin typeface="Calibri" pitchFamily="34" charset="0"/>
                <a:cs typeface="Arial" charset="0"/>
              </a:endParaRPr>
            </a:p>
          </p:txBody>
        </p:sp>
        <p:sp>
          <p:nvSpPr>
            <p:cNvPr id="16" name="Text Box 8"/>
            <p:cNvSpPr txBox="1">
              <a:spLocks noChangeArrowheads="1"/>
            </p:cNvSpPr>
            <p:nvPr/>
          </p:nvSpPr>
          <p:spPr bwMode="auto">
            <a:xfrm>
              <a:off x="3489105" y="5427715"/>
              <a:ext cx="1551453" cy="338125"/>
            </a:xfrm>
            <a:prstGeom prst="rect">
              <a:avLst/>
            </a:prstGeom>
            <a:solidFill>
              <a:schemeClr val="accent2">
                <a:lumMod val="20000"/>
                <a:lumOff val="80000"/>
              </a:schemeClr>
            </a:solidFill>
            <a:ln>
              <a:noFill/>
            </a:ln>
          </p:spPr>
          <p:txBody>
            <a:bodyPr>
              <a:spAutoFit/>
            </a:bodyPr>
            <a:lstStyle>
              <a:lvl1pPr>
                <a:defRPr>
                  <a:solidFill>
                    <a:schemeClr val="tx1"/>
                  </a:solidFill>
                  <a:latin typeface="Myriad Pro" pitchFamily="34" charset="0"/>
                </a:defRPr>
              </a:lvl1pPr>
              <a:lvl2pPr marL="742950" indent="-285750">
                <a:defRPr>
                  <a:solidFill>
                    <a:schemeClr val="tx1"/>
                  </a:solidFill>
                  <a:latin typeface="Myriad Pro" pitchFamily="34" charset="0"/>
                </a:defRPr>
              </a:lvl2pPr>
              <a:lvl3pPr marL="1143000" indent="-228600">
                <a:defRPr>
                  <a:solidFill>
                    <a:schemeClr val="tx1"/>
                  </a:solidFill>
                  <a:latin typeface="Myriad Pro" pitchFamily="34" charset="0"/>
                </a:defRPr>
              </a:lvl3pPr>
              <a:lvl4pPr marL="1600200" indent="-228600">
                <a:defRPr>
                  <a:solidFill>
                    <a:schemeClr val="tx1"/>
                  </a:solidFill>
                  <a:latin typeface="Myriad Pro" pitchFamily="34" charset="0"/>
                </a:defRPr>
              </a:lvl4pPr>
              <a:lvl5pPr marL="2057400" indent="-228600">
                <a:defRPr>
                  <a:solidFill>
                    <a:schemeClr val="tx1"/>
                  </a:solidFill>
                  <a:latin typeface="Myriad Pro" pitchFamily="34" charset="0"/>
                </a:defRPr>
              </a:lvl5pPr>
              <a:lvl6pPr marL="2514600" indent="-228600" fontAlgn="base">
                <a:spcBef>
                  <a:spcPct val="0"/>
                </a:spcBef>
                <a:spcAft>
                  <a:spcPct val="0"/>
                </a:spcAft>
                <a:defRPr>
                  <a:solidFill>
                    <a:schemeClr val="tx1"/>
                  </a:solidFill>
                  <a:latin typeface="Myriad Pro" pitchFamily="34" charset="0"/>
                </a:defRPr>
              </a:lvl6pPr>
              <a:lvl7pPr marL="2971800" indent="-228600" fontAlgn="base">
                <a:spcBef>
                  <a:spcPct val="0"/>
                </a:spcBef>
                <a:spcAft>
                  <a:spcPct val="0"/>
                </a:spcAft>
                <a:defRPr>
                  <a:solidFill>
                    <a:schemeClr val="tx1"/>
                  </a:solidFill>
                  <a:latin typeface="Myriad Pro" pitchFamily="34" charset="0"/>
                </a:defRPr>
              </a:lvl7pPr>
              <a:lvl8pPr marL="3429000" indent="-228600" fontAlgn="base">
                <a:spcBef>
                  <a:spcPct val="0"/>
                </a:spcBef>
                <a:spcAft>
                  <a:spcPct val="0"/>
                </a:spcAft>
                <a:defRPr>
                  <a:solidFill>
                    <a:schemeClr val="tx1"/>
                  </a:solidFill>
                  <a:latin typeface="Myriad Pro" pitchFamily="34" charset="0"/>
                </a:defRPr>
              </a:lvl8pPr>
              <a:lvl9pPr marL="3886200" indent="-228600" fontAlgn="base">
                <a:spcBef>
                  <a:spcPct val="0"/>
                </a:spcBef>
                <a:spcAft>
                  <a:spcPct val="0"/>
                </a:spcAft>
                <a:defRPr>
                  <a:solidFill>
                    <a:schemeClr val="tx1"/>
                  </a:solidFill>
                  <a:latin typeface="Myriad Pro" pitchFamily="34" charset="0"/>
                </a:defRPr>
              </a:lvl9pPr>
            </a:lstStyle>
            <a:p>
              <a:pPr algn="ctr">
                <a:defRPr/>
              </a:pPr>
              <a:r>
                <a:rPr lang="en-GB" sz="1600" dirty="0" err="1" smtClean="0">
                  <a:solidFill>
                    <a:srgbClr val="000000"/>
                  </a:solidFill>
                  <a:latin typeface="Calibri" pitchFamily="34" charset="0"/>
                  <a:cs typeface="Arial" charset="0"/>
                </a:rPr>
                <a:t>Contropulsatore</a:t>
              </a:r>
              <a:endParaRPr lang="en-GB" sz="1600" dirty="0" smtClean="0">
                <a:solidFill>
                  <a:srgbClr val="000000"/>
                </a:solidFill>
                <a:latin typeface="Calibri" pitchFamily="34" charset="0"/>
                <a:cs typeface="Arial" charset="0"/>
              </a:endParaRPr>
            </a:p>
          </p:txBody>
        </p:sp>
        <p:sp>
          <p:nvSpPr>
            <p:cNvPr id="17" name="Text Box 9"/>
            <p:cNvSpPr txBox="1">
              <a:spLocks noChangeArrowheads="1"/>
            </p:cNvSpPr>
            <p:nvPr/>
          </p:nvSpPr>
          <p:spPr bwMode="auto">
            <a:xfrm>
              <a:off x="4430686" y="3525956"/>
              <a:ext cx="1209329" cy="336538"/>
            </a:xfrm>
            <a:prstGeom prst="rect">
              <a:avLst/>
            </a:prstGeom>
            <a:solidFill>
              <a:schemeClr val="accent2">
                <a:lumMod val="20000"/>
                <a:lumOff val="80000"/>
              </a:schemeClr>
            </a:solidFill>
            <a:ln>
              <a:noFill/>
            </a:ln>
          </p:spPr>
          <p:txBody>
            <a:bodyPr>
              <a:spAutoFit/>
            </a:bodyPr>
            <a:lstStyle/>
            <a:p>
              <a:pPr>
                <a:defRPr/>
              </a:pPr>
              <a:r>
                <a:rPr lang="en-GB" sz="1600">
                  <a:solidFill>
                    <a:srgbClr val="000000"/>
                  </a:solidFill>
                  <a:latin typeface="Calibri" pitchFamily="34" charset="0"/>
                  <a:cs typeface="Arial" charset="0"/>
                </a:rPr>
                <a:t>Defibrillatore</a:t>
              </a:r>
            </a:p>
          </p:txBody>
        </p:sp>
        <p:sp>
          <p:nvSpPr>
            <p:cNvPr id="18" name="Text Box 10"/>
            <p:cNvSpPr txBox="1">
              <a:spLocks noChangeArrowheads="1"/>
            </p:cNvSpPr>
            <p:nvPr/>
          </p:nvSpPr>
          <p:spPr bwMode="auto">
            <a:xfrm>
              <a:off x="2827172" y="3051310"/>
              <a:ext cx="1026368" cy="338126"/>
            </a:xfrm>
            <a:prstGeom prst="rect">
              <a:avLst/>
            </a:prstGeom>
            <a:solidFill>
              <a:schemeClr val="accent2">
                <a:lumMod val="20000"/>
                <a:lumOff val="80000"/>
              </a:schemeClr>
            </a:solidFill>
            <a:ln>
              <a:noFill/>
            </a:ln>
          </p:spPr>
          <p:txBody>
            <a:bodyPr>
              <a:spAutoFit/>
            </a:bodyPr>
            <a:lstStyle/>
            <a:p>
              <a:pPr algn="ctr">
                <a:defRPr/>
              </a:pPr>
              <a:r>
                <a:rPr lang="en-GB" sz="1600" dirty="0" err="1">
                  <a:solidFill>
                    <a:srgbClr val="000000"/>
                  </a:solidFill>
                  <a:latin typeface="Calibri" pitchFamily="34" charset="0"/>
                  <a:cs typeface="Arial" charset="0"/>
                </a:rPr>
                <a:t>Inotropi</a:t>
              </a:r>
              <a:endParaRPr lang="en-GB" sz="1600" dirty="0">
                <a:solidFill>
                  <a:srgbClr val="000000"/>
                </a:solidFill>
                <a:latin typeface="Calibri" pitchFamily="34" charset="0"/>
                <a:cs typeface="Arial" charset="0"/>
              </a:endParaRPr>
            </a:p>
          </p:txBody>
        </p:sp>
        <p:sp>
          <p:nvSpPr>
            <p:cNvPr id="19" name="Text Box 11"/>
            <p:cNvSpPr txBox="1">
              <a:spLocks noChangeArrowheads="1"/>
            </p:cNvSpPr>
            <p:nvPr/>
          </p:nvSpPr>
          <p:spPr bwMode="auto">
            <a:xfrm>
              <a:off x="1262332" y="3883131"/>
              <a:ext cx="1192967" cy="336538"/>
            </a:xfrm>
            <a:prstGeom prst="rect">
              <a:avLst/>
            </a:prstGeom>
            <a:solidFill>
              <a:schemeClr val="accent2">
                <a:lumMod val="20000"/>
                <a:lumOff val="80000"/>
              </a:schemeClr>
            </a:solidFill>
            <a:ln>
              <a:noFill/>
            </a:ln>
          </p:spPr>
          <p:txBody>
            <a:bodyPr>
              <a:spAutoFit/>
            </a:bodyPr>
            <a:lstStyle/>
            <a:p>
              <a:pPr algn="ctr">
                <a:defRPr/>
              </a:pPr>
              <a:r>
                <a:rPr lang="en-GB" sz="1600" dirty="0" err="1">
                  <a:solidFill>
                    <a:srgbClr val="000000"/>
                  </a:solidFill>
                  <a:latin typeface="Calibri" pitchFamily="34" charset="0"/>
                  <a:cs typeface="Arial" charset="0"/>
                </a:rPr>
                <a:t>Ventilazione</a:t>
              </a:r>
              <a:endParaRPr lang="en-GB" sz="1600" dirty="0">
                <a:solidFill>
                  <a:srgbClr val="000000"/>
                </a:solidFill>
                <a:latin typeface="Calibri" pitchFamily="34" charset="0"/>
                <a:cs typeface="Arial" charset="0"/>
              </a:endParaRPr>
            </a:p>
          </p:txBody>
        </p:sp>
        <p:sp>
          <p:nvSpPr>
            <p:cNvPr id="20" name="Text Box 12"/>
            <p:cNvSpPr txBox="1">
              <a:spLocks noChangeArrowheads="1"/>
            </p:cNvSpPr>
            <p:nvPr/>
          </p:nvSpPr>
          <p:spPr bwMode="auto">
            <a:xfrm>
              <a:off x="4354824" y="2219488"/>
              <a:ext cx="1587153" cy="304789"/>
            </a:xfrm>
            <a:prstGeom prst="rect">
              <a:avLst/>
            </a:prstGeom>
            <a:solidFill>
              <a:schemeClr val="accent2">
                <a:lumMod val="20000"/>
                <a:lumOff val="80000"/>
              </a:schemeClr>
            </a:solidFill>
            <a:ln>
              <a:noFill/>
            </a:ln>
          </p:spPr>
          <p:txBody>
            <a:bodyPr>
              <a:spAutoFit/>
            </a:bodyPr>
            <a:lstStyle/>
            <a:p>
              <a:pPr algn="ctr">
                <a:defRPr/>
              </a:pPr>
              <a:r>
                <a:rPr lang="en-GB" sz="1400" dirty="0" err="1">
                  <a:solidFill>
                    <a:srgbClr val="000000"/>
                  </a:solidFill>
                  <a:latin typeface="Calibri" pitchFamily="34" charset="0"/>
                  <a:cs typeface="Arial" charset="0"/>
                </a:rPr>
                <a:t>Nutrizione</a:t>
              </a:r>
              <a:r>
                <a:rPr lang="en-GB" sz="1400" dirty="0">
                  <a:solidFill>
                    <a:srgbClr val="000000"/>
                  </a:solidFill>
                  <a:latin typeface="Calibri" pitchFamily="34" charset="0"/>
                  <a:cs typeface="Arial" charset="0"/>
                </a:rPr>
                <a:t> </a:t>
              </a:r>
              <a:r>
                <a:rPr lang="en-GB" sz="1400" dirty="0" err="1">
                  <a:solidFill>
                    <a:srgbClr val="000000"/>
                  </a:solidFill>
                  <a:latin typeface="Calibri" pitchFamily="34" charset="0"/>
                  <a:cs typeface="Arial" charset="0"/>
                </a:rPr>
                <a:t>enterale</a:t>
              </a:r>
              <a:endParaRPr lang="en-GB" sz="1400" dirty="0">
                <a:solidFill>
                  <a:srgbClr val="000000"/>
                </a:solidFill>
                <a:latin typeface="Calibri" pitchFamily="34" charset="0"/>
                <a:cs typeface="Arial" charset="0"/>
              </a:endParaRPr>
            </a:p>
          </p:txBody>
        </p:sp>
        <p:sp>
          <p:nvSpPr>
            <p:cNvPr id="21" name="Text Box 13"/>
            <p:cNvSpPr txBox="1">
              <a:spLocks noChangeArrowheads="1"/>
            </p:cNvSpPr>
            <p:nvPr/>
          </p:nvSpPr>
          <p:spPr bwMode="auto">
            <a:xfrm>
              <a:off x="1933190" y="2610000"/>
              <a:ext cx="767545" cy="304789"/>
            </a:xfrm>
            <a:prstGeom prst="rect">
              <a:avLst/>
            </a:prstGeom>
            <a:solidFill>
              <a:schemeClr val="accent2">
                <a:lumMod val="20000"/>
                <a:lumOff val="80000"/>
              </a:schemeClr>
            </a:solidFill>
            <a:ln>
              <a:noFill/>
            </a:ln>
          </p:spPr>
          <p:txBody>
            <a:bodyPr>
              <a:spAutoFit/>
            </a:bodyPr>
            <a:lstStyle/>
            <a:p>
              <a:pPr algn="ctr">
                <a:defRPr/>
              </a:pPr>
              <a:r>
                <a:rPr lang="en-GB" sz="1400" dirty="0" err="1">
                  <a:solidFill>
                    <a:srgbClr val="000000"/>
                  </a:solidFill>
                  <a:latin typeface="Calibri" pitchFamily="34" charset="0"/>
                  <a:cs typeface="Arial" charset="0"/>
                </a:rPr>
                <a:t>Insulina</a:t>
              </a:r>
              <a:endParaRPr lang="en-GB" sz="1400" dirty="0">
                <a:solidFill>
                  <a:srgbClr val="000000"/>
                </a:solidFill>
                <a:latin typeface="Calibri" pitchFamily="34" charset="0"/>
                <a:cs typeface="Arial" charset="0"/>
              </a:endParaRPr>
            </a:p>
          </p:txBody>
        </p:sp>
      </p:grpSp>
      <p:sp>
        <p:nvSpPr>
          <p:cNvPr id="13" name="Ovale 12"/>
          <p:cNvSpPr/>
          <p:nvPr/>
        </p:nvSpPr>
        <p:spPr>
          <a:xfrm>
            <a:off x="6372200" y="2564904"/>
            <a:ext cx="2160240" cy="16561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Titolo 21"/>
          <p:cNvSpPr>
            <a:spLocks noGrp="1"/>
          </p:cNvSpPr>
          <p:nvPr>
            <p:ph type="title"/>
          </p:nvPr>
        </p:nvSpPr>
        <p:spPr/>
        <p:txBody>
          <a:bodyPr/>
          <a:lstStyle/>
          <a:p>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68338" y="2143125"/>
            <a:ext cx="8139112" cy="4133850"/>
          </a:xfrm>
          <a:prstGeom prst="rect">
            <a:avLst/>
          </a:prstGeom>
        </p:spPr>
        <p:txBody>
          <a:bodyPr>
            <a:normAutofit lnSpcReduction="1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600" b="0" i="0" u="none" strike="noStrike" kern="1200" cap="none" spc="0" normalizeH="0" baseline="0" noProof="0" smtClean="0">
                <a:ln>
                  <a:noFill/>
                </a:ln>
                <a:solidFill>
                  <a:schemeClr val="tx1"/>
                </a:solidFill>
                <a:effectLst/>
                <a:uLnTx/>
                <a:uFillTx/>
                <a:latin typeface="+mn-lt"/>
                <a:ea typeface="+mn-ea"/>
                <a:cs typeface="+mn-cs"/>
              </a:rPr>
              <a:t>Gli adulti che restano privi di coscienza dopo arresto cardiaco da FV seguito da ROSC devono essere raffreddati a 32-34</a:t>
            </a:r>
            <a:r>
              <a:rPr kumimoji="0" lang="en-GB" sz="2600" b="0" i="0" u="none" strike="noStrike" kern="1200" cap="none" spc="0" normalizeH="0" baseline="30000" noProof="0" smtClean="0">
                <a:ln>
                  <a:noFill/>
                </a:ln>
                <a:solidFill>
                  <a:schemeClr val="tx1"/>
                </a:solidFill>
                <a:effectLst/>
                <a:uLnTx/>
                <a:uFillTx/>
                <a:latin typeface="+mn-lt"/>
                <a:ea typeface="+mn-ea"/>
                <a:cs typeface="+mn-cs"/>
              </a:rPr>
              <a:t>o</a:t>
            </a:r>
            <a:r>
              <a:rPr kumimoji="0" lang="en-GB" sz="2600" b="0" i="0" u="none" strike="noStrike" kern="1200" cap="none" spc="0" normalizeH="0" baseline="0" noProof="0" smtClean="0">
                <a:ln>
                  <a:noFill/>
                </a:ln>
                <a:solidFill>
                  <a:schemeClr val="tx1"/>
                </a:solidFill>
                <a:effectLst/>
                <a:uLnTx/>
                <a:uFillTx/>
                <a:latin typeface="+mn-lt"/>
                <a:ea typeface="+mn-ea"/>
                <a:cs typeface="+mn-cs"/>
              </a:rPr>
              <a:t>C</a:t>
            </a:r>
            <a:endParaRPr kumimoji="0" lang="en-US" sz="900" b="0" i="0" u="none" strike="noStrike" kern="1200" cap="none" spc="0" normalizeH="0" baseline="0" noProof="0" smtClean="0">
              <a:ln>
                <a:noFill/>
              </a:ln>
              <a:solidFill>
                <a:schemeClr val="tx1"/>
              </a:solidFill>
              <a:effectLst/>
              <a:uLnTx/>
              <a:uFillTx/>
              <a:latin typeface="+mn-lt"/>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GB" sz="9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600" b="0" i="0" u="none" strike="noStrike" kern="1200" cap="none" spc="0" normalizeH="0" baseline="0" noProof="0" smtClean="0">
                <a:ln>
                  <a:noFill/>
                </a:ln>
                <a:solidFill>
                  <a:schemeClr val="tx1"/>
                </a:solidFill>
                <a:effectLst/>
                <a:uLnTx/>
                <a:uFillTx/>
                <a:latin typeface="+mn-lt"/>
                <a:ea typeface="+mn-ea"/>
                <a:cs typeface="+mn-cs"/>
              </a:rPr>
              <a:t>Possibile beneficio anche per i pazienti con ROSC dopo arresto per ritmo non defibrillabile o dopo arresto intraospedaliero</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GB" sz="9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600" b="0" i="0" u="none" strike="noStrike" kern="1200" cap="none" spc="0" normalizeH="0" baseline="0" noProof="0" smtClean="0">
                <a:ln>
                  <a:noFill/>
                </a:ln>
                <a:solidFill>
                  <a:schemeClr val="tx1"/>
                </a:solidFill>
                <a:effectLst/>
                <a:uLnTx/>
                <a:uFillTx/>
                <a:latin typeface="+mn-lt"/>
                <a:ea typeface="+mn-ea"/>
                <a:cs typeface="+mn-cs"/>
              </a:rPr>
              <a:t>Controindicazioni: sepsi severa, coagulopatia preesistente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GB" sz="9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600" b="0" i="0" u="none" strike="noStrike" kern="1200" cap="none" spc="0" normalizeH="0" baseline="0" noProof="0" smtClean="0">
                <a:ln>
                  <a:noFill/>
                </a:ln>
                <a:solidFill>
                  <a:schemeClr val="tx1"/>
                </a:solidFill>
                <a:effectLst/>
                <a:uLnTx/>
                <a:uFillTx/>
                <a:latin typeface="+mn-lt"/>
                <a:ea typeface="+mn-ea"/>
                <a:cs typeface="+mn-cs"/>
              </a:rPr>
              <a:t>Iniziare appena possibile e proseguire per 24 h</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GB" sz="9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600" b="0" i="0" u="none" strike="noStrike" kern="1200" cap="none" spc="0" normalizeH="0" baseline="0" noProof="0" smtClean="0">
                <a:ln>
                  <a:noFill/>
                </a:ln>
                <a:solidFill>
                  <a:schemeClr val="tx1"/>
                </a:solidFill>
                <a:effectLst/>
                <a:uLnTx/>
                <a:uFillTx/>
                <a:latin typeface="+mn-lt"/>
                <a:ea typeface="+mn-ea"/>
                <a:cs typeface="+mn-cs"/>
              </a:rPr>
              <a:t>Riscaldare lentamente a 0.25</a:t>
            </a:r>
            <a:r>
              <a:rPr kumimoji="0" lang="en-GB" sz="2600" b="0" i="0" u="none" strike="noStrike" kern="1200" cap="none" spc="0" normalizeH="0" baseline="30000" noProof="0" smtClean="0">
                <a:ln>
                  <a:noFill/>
                </a:ln>
                <a:solidFill>
                  <a:schemeClr val="tx1"/>
                </a:solidFill>
                <a:effectLst/>
                <a:uLnTx/>
                <a:uFillTx/>
                <a:latin typeface="+mn-lt"/>
                <a:ea typeface="+mn-ea"/>
                <a:cs typeface="+mn-cs"/>
              </a:rPr>
              <a:t>o</a:t>
            </a:r>
            <a:r>
              <a:rPr kumimoji="0" lang="en-GB" sz="2600" b="0" i="0" u="none" strike="noStrike" kern="1200" cap="none" spc="0" normalizeH="0" baseline="0" noProof="0" smtClean="0">
                <a:ln>
                  <a:noFill/>
                </a:ln>
                <a:solidFill>
                  <a:schemeClr val="tx1"/>
                </a:solidFill>
                <a:effectLst/>
                <a:uLnTx/>
                <a:uFillTx/>
                <a:latin typeface="+mn-lt"/>
                <a:ea typeface="+mn-ea"/>
                <a:cs typeface="+mn-cs"/>
              </a:rPr>
              <a:t>C/h</a:t>
            </a:r>
            <a:endParaRPr kumimoji="0" lang="en-GB" sz="26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3" name="CasellaDiTesto 2"/>
          <p:cNvSpPr txBox="1"/>
          <p:nvPr/>
        </p:nvSpPr>
        <p:spPr>
          <a:xfrm>
            <a:off x="971600" y="836712"/>
            <a:ext cx="6912768" cy="707886"/>
          </a:xfrm>
          <a:prstGeom prst="rect">
            <a:avLst/>
          </a:prstGeom>
          <a:noFill/>
        </p:spPr>
        <p:txBody>
          <a:bodyPr wrap="square" rtlCol="0">
            <a:spAutoFit/>
          </a:bodyPr>
          <a:lstStyle/>
          <a:p>
            <a:pPr algn="ctr"/>
            <a:r>
              <a:rPr lang="it-IT" sz="4000" b="1" dirty="0" smtClean="0"/>
              <a:t>INDICAZIONI</a:t>
            </a:r>
            <a:endParaRPr lang="it-IT" sz="40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C:\Users\fborgognoni\copia netbook\Immagini\immagini bizzarre\che noia.jpg"/>
          <p:cNvPicPr>
            <a:picLocks noChangeAspect="1" noChangeArrowheads="1"/>
          </p:cNvPicPr>
          <p:nvPr/>
        </p:nvPicPr>
        <p:blipFill>
          <a:blip r:embed="rId2" cstate="print"/>
          <a:srcRect/>
          <a:stretch>
            <a:fillRect/>
          </a:stretch>
        </p:blipFill>
        <p:spPr bwMode="auto">
          <a:xfrm>
            <a:off x="0" y="0"/>
            <a:ext cx="9223277" cy="6858000"/>
          </a:xfrm>
          <a:prstGeom prst="rect">
            <a:avLst/>
          </a:prstGeom>
          <a:noFill/>
        </p:spPr>
      </p:pic>
      <p:sp>
        <p:nvSpPr>
          <p:cNvPr id="3" name="Rettangolo 2"/>
          <p:cNvSpPr/>
          <p:nvPr/>
        </p:nvSpPr>
        <p:spPr>
          <a:xfrm>
            <a:off x="1181014" y="2967335"/>
            <a:ext cx="67819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Grazie per l’attenzione</a:t>
            </a:r>
            <a:endPar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a:spLocks noChangeAspect="1"/>
          </p:cNvSpPr>
          <p:nvPr/>
        </p:nvSpPr>
        <p:spPr>
          <a:xfrm>
            <a:off x="250824" y="494065"/>
            <a:ext cx="4420051" cy="3311525"/>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it-IT">
              <a:solidFill>
                <a:prstClr val="white"/>
              </a:solidFill>
            </a:endParaRPr>
          </a:p>
        </p:txBody>
      </p:sp>
      <p:sp>
        <p:nvSpPr>
          <p:cNvPr id="6" name="Ovale 5"/>
          <p:cNvSpPr>
            <a:spLocks noChangeAspect="1"/>
          </p:cNvSpPr>
          <p:nvPr/>
        </p:nvSpPr>
        <p:spPr>
          <a:xfrm>
            <a:off x="4542439" y="494065"/>
            <a:ext cx="4420050" cy="3311525"/>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it-IT">
              <a:solidFill>
                <a:prstClr val="white"/>
              </a:solidFill>
            </a:endParaRPr>
          </a:p>
        </p:txBody>
      </p:sp>
      <p:sp>
        <p:nvSpPr>
          <p:cNvPr id="7" name="Ovale 6"/>
          <p:cNvSpPr>
            <a:spLocks/>
          </p:cNvSpPr>
          <p:nvPr/>
        </p:nvSpPr>
        <p:spPr>
          <a:xfrm>
            <a:off x="2843213" y="4526315"/>
            <a:ext cx="3313112" cy="1727200"/>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it-IT">
              <a:solidFill>
                <a:prstClr val="white"/>
              </a:solidFill>
            </a:endParaRPr>
          </a:p>
        </p:txBody>
      </p:sp>
      <p:sp>
        <p:nvSpPr>
          <p:cNvPr id="8" name="Freccia in giù 11"/>
          <p:cNvSpPr/>
          <p:nvPr/>
        </p:nvSpPr>
        <p:spPr>
          <a:xfrm>
            <a:off x="4067175" y="3160810"/>
            <a:ext cx="989013" cy="1221042"/>
          </a:xfrm>
          <a:prstGeom prst="downArrow">
            <a:avLst>
              <a:gd name="adj1" fmla="val 50000"/>
              <a:gd name="adj2" fmla="val 47141"/>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it-IT">
              <a:solidFill>
                <a:prstClr val="white"/>
              </a:solidFill>
            </a:endParaRPr>
          </a:p>
        </p:txBody>
      </p:sp>
      <p:sp>
        <p:nvSpPr>
          <p:cNvPr id="9" name="CasellaDiTesto 8"/>
          <p:cNvSpPr txBox="1"/>
          <p:nvPr/>
        </p:nvSpPr>
        <p:spPr>
          <a:xfrm>
            <a:off x="250824" y="1098707"/>
            <a:ext cx="4420051" cy="2062103"/>
          </a:xfrm>
          <a:prstGeom prst="rect">
            <a:avLst/>
          </a:prstGeom>
          <a:noFill/>
        </p:spPr>
        <p:txBody>
          <a:bodyPr wrap="square" rtlCol="0">
            <a:spAutoFit/>
          </a:bodyPr>
          <a:lstStyle/>
          <a:p>
            <a:pPr algn="ctr" defTabSz="457200" fontAlgn="auto">
              <a:spcBef>
                <a:spcPts val="0"/>
              </a:spcBef>
              <a:spcAft>
                <a:spcPts val="0"/>
              </a:spcAft>
            </a:pPr>
            <a:r>
              <a:rPr lang="it-IT" sz="3200" dirty="0" smtClean="0">
                <a:solidFill>
                  <a:prstClr val="black"/>
                </a:solidFill>
                <a:latin typeface="Arial"/>
                <a:cs typeface="Arial"/>
              </a:rPr>
              <a:t>Fattori</a:t>
            </a:r>
          </a:p>
          <a:p>
            <a:pPr algn="ctr" defTabSz="457200" fontAlgn="auto">
              <a:spcBef>
                <a:spcPts val="0"/>
              </a:spcBef>
              <a:spcAft>
                <a:spcPts val="0"/>
              </a:spcAft>
            </a:pPr>
            <a:r>
              <a:rPr lang="it-IT" sz="3200" dirty="0" smtClean="0">
                <a:solidFill>
                  <a:prstClr val="black"/>
                </a:solidFill>
                <a:latin typeface="Arial"/>
                <a:cs typeface="Arial"/>
              </a:rPr>
              <a:t>organizzativi </a:t>
            </a:r>
          </a:p>
          <a:p>
            <a:pPr algn="ctr" defTabSz="457200" fontAlgn="auto">
              <a:spcBef>
                <a:spcPts val="0"/>
              </a:spcBef>
              <a:spcAft>
                <a:spcPts val="0"/>
              </a:spcAft>
            </a:pPr>
            <a:r>
              <a:rPr lang="it-IT" sz="3200" dirty="0">
                <a:solidFill>
                  <a:prstClr val="black"/>
                </a:solidFill>
                <a:latin typeface="Arial"/>
                <a:cs typeface="Arial"/>
              </a:rPr>
              <a:t>e</a:t>
            </a:r>
            <a:r>
              <a:rPr lang="it-IT" sz="3200" dirty="0" smtClean="0">
                <a:solidFill>
                  <a:prstClr val="black"/>
                </a:solidFill>
                <a:latin typeface="Arial"/>
                <a:cs typeface="Arial"/>
              </a:rPr>
              <a:t>d</a:t>
            </a:r>
          </a:p>
          <a:p>
            <a:pPr algn="ctr" defTabSz="457200" fontAlgn="auto">
              <a:spcBef>
                <a:spcPts val="0"/>
              </a:spcBef>
              <a:spcAft>
                <a:spcPts val="0"/>
              </a:spcAft>
            </a:pPr>
            <a:r>
              <a:rPr lang="it-IT" sz="3200" dirty="0" smtClean="0">
                <a:solidFill>
                  <a:prstClr val="black"/>
                </a:solidFill>
                <a:latin typeface="Arial"/>
                <a:cs typeface="Arial"/>
              </a:rPr>
              <a:t>ambientali</a:t>
            </a:r>
            <a:endParaRPr lang="it-IT" sz="3200" dirty="0">
              <a:solidFill>
                <a:prstClr val="black"/>
              </a:solidFill>
              <a:latin typeface="Arial"/>
              <a:cs typeface="Arial"/>
            </a:endParaRPr>
          </a:p>
        </p:txBody>
      </p:sp>
      <p:sp>
        <p:nvSpPr>
          <p:cNvPr id="10" name="CasellaDiTesto 9"/>
          <p:cNvSpPr txBox="1"/>
          <p:nvPr/>
        </p:nvSpPr>
        <p:spPr>
          <a:xfrm>
            <a:off x="4542439" y="1098707"/>
            <a:ext cx="4420050" cy="2062103"/>
          </a:xfrm>
          <a:prstGeom prst="rect">
            <a:avLst/>
          </a:prstGeom>
          <a:noFill/>
        </p:spPr>
        <p:txBody>
          <a:bodyPr wrap="square" rtlCol="0">
            <a:spAutoFit/>
          </a:bodyPr>
          <a:lstStyle/>
          <a:p>
            <a:pPr algn="ctr" defTabSz="457200" fontAlgn="auto">
              <a:spcBef>
                <a:spcPts val="0"/>
              </a:spcBef>
              <a:spcAft>
                <a:spcPts val="0"/>
              </a:spcAft>
            </a:pPr>
            <a:r>
              <a:rPr lang="it-IT" sz="3200" dirty="0" smtClean="0">
                <a:solidFill>
                  <a:prstClr val="black"/>
                </a:solidFill>
                <a:latin typeface="Arial"/>
                <a:cs typeface="Arial"/>
              </a:rPr>
              <a:t>Elementi</a:t>
            </a:r>
          </a:p>
          <a:p>
            <a:pPr algn="ctr" defTabSz="457200" fontAlgn="auto">
              <a:spcBef>
                <a:spcPts val="0"/>
              </a:spcBef>
              <a:spcAft>
                <a:spcPts val="0"/>
              </a:spcAft>
            </a:pPr>
            <a:r>
              <a:rPr lang="it-IT" sz="3200" dirty="0">
                <a:solidFill>
                  <a:prstClr val="black"/>
                </a:solidFill>
                <a:latin typeface="Arial"/>
                <a:cs typeface="Arial"/>
              </a:rPr>
              <a:t>c</a:t>
            </a:r>
            <a:r>
              <a:rPr lang="it-IT" sz="3200" dirty="0" smtClean="0">
                <a:solidFill>
                  <a:prstClr val="black"/>
                </a:solidFill>
                <a:latin typeface="Arial"/>
                <a:cs typeface="Arial"/>
              </a:rPr>
              <a:t>linici</a:t>
            </a:r>
          </a:p>
          <a:p>
            <a:pPr algn="ctr" defTabSz="457200" fontAlgn="auto">
              <a:spcBef>
                <a:spcPts val="0"/>
              </a:spcBef>
              <a:spcAft>
                <a:spcPts val="0"/>
              </a:spcAft>
            </a:pPr>
            <a:r>
              <a:rPr lang="it-IT" sz="3200" dirty="0">
                <a:solidFill>
                  <a:prstClr val="black"/>
                </a:solidFill>
                <a:latin typeface="Arial"/>
                <a:cs typeface="Arial"/>
              </a:rPr>
              <a:t>e</a:t>
            </a:r>
            <a:endParaRPr lang="it-IT" sz="3200" dirty="0" smtClean="0">
              <a:solidFill>
                <a:prstClr val="black"/>
              </a:solidFill>
              <a:latin typeface="Arial"/>
              <a:cs typeface="Arial"/>
            </a:endParaRPr>
          </a:p>
          <a:p>
            <a:pPr algn="ctr" defTabSz="457200" fontAlgn="auto">
              <a:spcBef>
                <a:spcPts val="0"/>
              </a:spcBef>
              <a:spcAft>
                <a:spcPts val="0"/>
              </a:spcAft>
            </a:pPr>
            <a:r>
              <a:rPr lang="it-IT" sz="3200" dirty="0" smtClean="0">
                <a:solidFill>
                  <a:prstClr val="black"/>
                </a:solidFill>
                <a:latin typeface="Arial"/>
                <a:cs typeface="Arial"/>
              </a:rPr>
              <a:t>cognitivi</a:t>
            </a:r>
            <a:endParaRPr lang="it-IT" sz="3200" dirty="0">
              <a:solidFill>
                <a:prstClr val="black"/>
              </a:solidFill>
              <a:latin typeface="Arial"/>
              <a:cs typeface="Arial"/>
            </a:endParaRPr>
          </a:p>
        </p:txBody>
      </p:sp>
      <p:sp>
        <p:nvSpPr>
          <p:cNvPr id="11" name="CasellaDiTesto 10"/>
          <p:cNvSpPr txBox="1"/>
          <p:nvPr/>
        </p:nvSpPr>
        <p:spPr>
          <a:xfrm>
            <a:off x="2843213" y="5115547"/>
            <a:ext cx="3313112" cy="584776"/>
          </a:xfrm>
          <a:prstGeom prst="rect">
            <a:avLst/>
          </a:prstGeom>
          <a:noFill/>
        </p:spPr>
        <p:txBody>
          <a:bodyPr wrap="square" rtlCol="0">
            <a:spAutoFit/>
          </a:bodyPr>
          <a:lstStyle/>
          <a:p>
            <a:pPr algn="ctr" defTabSz="457200" fontAlgn="auto">
              <a:spcBef>
                <a:spcPts val="0"/>
              </a:spcBef>
              <a:spcAft>
                <a:spcPts val="0"/>
              </a:spcAft>
            </a:pPr>
            <a:r>
              <a:rPr lang="it-IT" sz="3200" dirty="0" smtClean="0">
                <a:solidFill>
                  <a:srgbClr val="800000"/>
                </a:solidFill>
                <a:latin typeface="Arial"/>
                <a:cs typeface="Arial"/>
              </a:rPr>
              <a:t>DECISIONE</a:t>
            </a:r>
            <a:endParaRPr lang="it-IT" sz="3200" dirty="0">
              <a:solidFill>
                <a:srgbClr val="800000"/>
              </a:solidFill>
              <a:latin typeface="Arial"/>
              <a:cs typeface="Arial"/>
            </a:endParaRPr>
          </a:p>
        </p:txBody>
      </p:sp>
    </p:spTree>
    <p:extLst>
      <p:ext uri="{BB962C8B-B14F-4D97-AF65-F5344CB8AC3E}">
        <p14:creationId xmlns:p14="http://schemas.microsoft.com/office/powerpoint/2010/main" xmlns="" val="2036225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cstate="print"/>
          <a:srcRect/>
          <a:stretch>
            <a:fillRect/>
          </a:stretch>
        </p:blipFill>
        <p:spPr bwMode="auto">
          <a:xfrm>
            <a:off x="461963" y="328613"/>
            <a:ext cx="8220075" cy="62007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sz="2800" b="1" dirty="0" err="1" smtClean="0"/>
              <a:t>L’approccio</a:t>
            </a:r>
            <a:r>
              <a:rPr lang="en-GB" sz="2800" b="1" dirty="0" smtClean="0"/>
              <a:t> ABCDE </a:t>
            </a:r>
            <a:r>
              <a:rPr lang="en-GB" sz="2800" b="1" dirty="0" err="1" smtClean="0"/>
              <a:t>nel</a:t>
            </a:r>
            <a:r>
              <a:rPr lang="en-GB" sz="2800" b="1" dirty="0" smtClean="0"/>
              <a:t> </a:t>
            </a:r>
            <a:r>
              <a:rPr lang="en-GB" sz="2800" b="1" dirty="0" err="1" smtClean="0"/>
              <a:t>paziente</a:t>
            </a:r>
            <a:r>
              <a:rPr lang="en-GB" sz="2800" b="1" dirty="0" smtClean="0"/>
              <a:t> </a:t>
            </a:r>
            <a:r>
              <a:rPr lang="en-GB" sz="2800" b="1" dirty="0" err="1" smtClean="0"/>
              <a:t>critico</a:t>
            </a:r>
            <a:endParaRPr lang="en-GB" sz="3000" dirty="0" smtClean="0"/>
          </a:p>
        </p:txBody>
      </p:sp>
      <p:sp>
        <p:nvSpPr>
          <p:cNvPr id="22531" name="Rectangle 3"/>
          <p:cNvSpPr>
            <a:spLocks noGrp="1" noChangeArrowheads="1"/>
          </p:cNvSpPr>
          <p:nvPr>
            <p:ph idx="1"/>
          </p:nvPr>
        </p:nvSpPr>
        <p:spPr>
          <a:xfrm>
            <a:off x="827584" y="1772816"/>
            <a:ext cx="7416800" cy="4680520"/>
          </a:xfrm>
        </p:spPr>
        <p:txBody>
          <a:bodyPr rtlCol="0">
            <a:normAutofit/>
          </a:bodyPr>
          <a:lstStyle/>
          <a:p>
            <a:pPr eaLnBrk="1" fontAlgn="auto" hangingPunct="1">
              <a:spcAft>
                <a:spcPts val="0"/>
              </a:spcAft>
              <a:buFontTx/>
              <a:buNone/>
              <a:defRPr/>
            </a:pPr>
            <a:r>
              <a:rPr lang="en-GB" sz="4400" b="1" i="1" dirty="0" smtClean="0">
                <a:solidFill>
                  <a:srgbClr val="FF0000"/>
                </a:solidFill>
              </a:rPr>
              <a:t>A</a:t>
            </a:r>
            <a:r>
              <a:rPr lang="en-GB" sz="4400" b="1" i="1" dirty="0" smtClean="0">
                <a:solidFill>
                  <a:srgbClr val="080808"/>
                </a:solidFill>
              </a:rPr>
              <a:t>...</a:t>
            </a:r>
            <a:r>
              <a:rPr lang="en-GB" sz="4400" b="1" dirty="0" smtClean="0">
                <a:solidFill>
                  <a:srgbClr val="080808"/>
                </a:solidFill>
              </a:rPr>
              <a:t>a</a:t>
            </a:r>
            <a:r>
              <a:rPr lang="en-GB" sz="3200" b="1" dirty="0" smtClean="0">
                <a:solidFill>
                  <a:srgbClr val="080808"/>
                </a:solidFill>
              </a:rPr>
              <a:t>irway</a:t>
            </a:r>
            <a:r>
              <a:rPr lang="en-GB" sz="3200" dirty="0" smtClean="0">
                <a:solidFill>
                  <a:srgbClr val="080808"/>
                </a:solidFill>
              </a:rPr>
              <a:t>  </a:t>
            </a:r>
            <a:r>
              <a:rPr lang="en-GB" sz="3200" dirty="0" smtClean="0">
                <a:solidFill>
                  <a:srgbClr val="010000"/>
                </a:solidFill>
              </a:rPr>
              <a:t>- vie </a:t>
            </a:r>
            <a:r>
              <a:rPr lang="en-GB" sz="3200" dirty="0" err="1" smtClean="0">
                <a:solidFill>
                  <a:srgbClr val="010000"/>
                </a:solidFill>
              </a:rPr>
              <a:t>aeree</a:t>
            </a:r>
            <a:r>
              <a:rPr lang="en-GB" sz="3200" dirty="0" smtClean="0">
                <a:solidFill>
                  <a:srgbClr val="010000"/>
                </a:solidFill>
              </a:rPr>
              <a:t> </a:t>
            </a:r>
          </a:p>
          <a:p>
            <a:pPr eaLnBrk="1" fontAlgn="auto" hangingPunct="1">
              <a:spcAft>
                <a:spcPts val="0"/>
              </a:spcAft>
              <a:buFontTx/>
              <a:buNone/>
              <a:defRPr/>
            </a:pPr>
            <a:r>
              <a:rPr lang="en-GB" sz="4400" b="1" i="1" dirty="0" smtClean="0">
                <a:solidFill>
                  <a:srgbClr val="FF0000"/>
                </a:solidFill>
              </a:rPr>
              <a:t>B</a:t>
            </a:r>
            <a:r>
              <a:rPr lang="en-GB" sz="4400" b="1" dirty="0" smtClean="0">
                <a:solidFill>
                  <a:srgbClr val="080808"/>
                </a:solidFill>
              </a:rPr>
              <a:t>...b</a:t>
            </a:r>
            <a:r>
              <a:rPr lang="en-GB" sz="3200" b="1" dirty="0" smtClean="0">
                <a:solidFill>
                  <a:srgbClr val="080808"/>
                </a:solidFill>
              </a:rPr>
              <a:t>reathing</a:t>
            </a:r>
            <a:r>
              <a:rPr lang="en-GB" sz="3200" dirty="0" smtClean="0">
                <a:solidFill>
                  <a:srgbClr val="080808"/>
                </a:solidFill>
              </a:rPr>
              <a:t> </a:t>
            </a:r>
            <a:r>
              <a:rPr lang="en-GB" sz="3200" dirty="0" smtClean="0">
                <a:solidFill>
                  <a:srgbClr val="010000"/>
                </a:solidFill>
              </a:rPr>
              <a:t>- </a:t>
            </a:r>
            <a:r>
              <a:rPr lang="en-GB" sz="3200" dirty="0" err="1" smtClean="0">
                <a:solidFill>
                  <a:srgbClr val="010000"/>
                </a:solidFill>
              </a:rPr>
              <a:t>respiro</a:t>
            </a:r>
            <a:endParaRPr lang="en-GB" sz="3200" dirty="0" smtClean="0">
              <a:solidFill>
                <a:srgbClr val="010000"/>
              </a:solidFill>
            </a:endParaRPr>
          </a:p>
          <a:p>
            <a:pPr eaLnBrk="1" fontAlgn="auto" hangingPunct="1">
              <a:spcAft>
                <a:spcPts val="0"/>
              </a:spcAft>
              <a:buFontTx/>
              <a:buNone/>
              <a:defRPr/>
            </a:pPr>
            <a:r>
              <a:rPr lang="en-GB" sz="4400" b="1" i="1" dirty="0" smtClean="0">
                <a:solidFill>
                  <a:srgbClr val="FF0000"/>
                </a:solidFill>
              </a:rPr>
              <a:t>C</a:t>
            </a:r>
            <a:r>
              <a:rPr lang="en-GB" sz="4400" b="1" dirty="0" smtClean="0">
                <a:solidFill>
                  <a:srgbClr val="080808"/>
                </a:solidFill>
              </a:rPr>
              <a:t>...c</a:t>
            </a:r>
            <a:r>
              <a:rPr lang="en-GB" sz="3200" b="1" dirty="0" smtClean="0">
                <a:solidFill>
                  <a:srgbClr val="080808"/>
                </a:solidFill>
              </a:rPr>
              <a:t>irculation </a:t>
            </a:r>
            <a:r>
              <a:rPr lang="en-GB" sz="3200" dirty="0" smtClean="0">
                <a:solidFill>
                  <a:srgbClr val="010000"/>
                </a:solidFill>
              </a:rPr>
              <a:t>- </a:t>
            </a:r>
            <a:r>
              <a:rPr lang="en-GB" sz="3200" dirty="0" err="1" smtClean="0">
                <a:solidFill>
                  <a:srgbClr val="010000"/>
                </a:solidFill>
              </a:rPr>
              <a:t>circolo</a:t>
            </a:r>
            <a:endParaRPr lang="en-GB" sz="3200" dirty="0" smtClean="0">
              <a:solidFill>
                <a:srgbClr val="010000"/>
              </a:solidFill>
            </a:endParaRPr>
          </a:p>
          <a:p>
            <a:pPr eaLnBrk="1" fontAlgn="auto" hangingPunct="1">
              <a:spcAft>
                <a:spcPts val="0"/>
              </a:spcAft>
              <a:buFontTx/>
              <a:buNone/>
              <a:defRPr/>
            </a:pPr>
            <a:r>
              <a:rPr lang="en-GB" sz="4400" b="1" i="1" dirty="0" smtClean="0">
                <a:solidFill>
                  <a:srgbClr val="FF0000"/>
                </a:solidFill>
              </a:rPr>
              <a:t>D</a:t>
            </a:r>
            <a:r>
              <a:rPr lang="en-GB" sz="4400" b="1" dirty="0" smtClean="0">
                <a:solidFill>
                  <a:srgbClr val="080808"/>
                </a:solidFill>
              </a:rPr>
              <a:t>...d</a:t>
            </a:r>
            <a:r>
              <a:rPr lang="en-GB" sz="3200" b="1" dirty="0" smtClean="0">
                <a:solidFill>
                  <a:srgbClr val="080808"/>
                </a:solidFill>
              </a:rPr>
              <a:t>isability</a:t>
            </a:r>
            <a:r>
              <a:rPr lang="en-GB" sz="3200" dirty="0" smtClean="0">
                <a:solidFill>
                  <a:srgbClr val="080808"/>
                </a:solidFill>
              </a:rPr>
              <a:t> </a:t>
            </a:r>
            <a:r>
              <a:rPr lang="en-GB" sz="3200" dirty="0" smtClean="0">
                <a:solidFill>
                  <a:srgbClr val="010000"/>
                </a:solidFill>
              </a:rPr>
              <a:t>– </a:t>
            </a:r>
            <a:r>
              <a:rPr lang="en-GB" sz="3200" dirty="0" err="1" smtClean="0">
                <a:solidFill>
                  <a:schemeClr val="bg2">
                    <a:lumMod val="10000"/>
                  </a:schemeClr>
                </a:solidFill>
              </a:rPr>
              <a:t>quadro</a:t>
            </a:r>
            <a:r>
              <a:rPr lang="en-GB" sz="3200" dirty="0" smtClean="0">
                <a:solidFill>
                  <a:schemeClr val="bg2">
                    <a:lumMod val="10000"/>
                  </a:schemeClr>
                </a:solidFill>
              </a:rPr>
              <a:t> </a:t>
            </a:r>
            <a:r>
              <a:rPr lang="en-GB" sz="3200" dirty="0" err="1" smtClean="0">
                <a:solidFill>
                  <a:schemeClr val="bg2">
                    <a:lumMod val="10000"/>
                  </a:schemeClr>
                </a:solidFill>
              </a:rPr>
              <a:t>neurologico</a:t>
            </a:r>
            <a:endParaRPr lang="en-GB" sz="3200" dirty="0" smtClean="0">
              <a:solidFill>
                <a:schemeClr val="bg2">
                  <a:lumMod val="10000"/>
                </a:schemeClr>
              </a:solidFill>
            </a:endParaRPr>
          </a:p>
          <a:p>
            <a:pPr eaLnBrk="1" fontAlgn="auto" hangingPunct="1">
              <a:spcAft>
                <a:spcPts val="0"/>
              </a:spcAft>
              <a:buFontTx/>
              <a:buNone/>
              <a:defRPr/>
            </a:pPr>
            <a:r>
              <a:rPr lang="en-GB" sz="4400" b="1" i="1" dirty="0" smtClean="0">
                <a:solidFill>
                  <a:srgbClr val="FF0000"/>
                </a:solidFill>
              </a:rPr>
              <a:t>E</a:t>
            </a:r>
            <a:r>
              <a:rPr lang="en-GB" sz="4400" b="1" dirty="0" smtClean="0">
                <a:solidFill>
                  <a:srgbClr val="080808"/>
                </a:solidFill>
              </a:rPr>
              <a:t>...e</a:t>
            </a:r>
            <a:r>
              <a:rPr lang="en-GB" sz="3200" b="1" dirty="0" smtClean="0">
                <a:solidFill>
                  <a:srgbClr val="010000"/>
                </a:solidFill>
              </a:rPr>
              <a:t>xposure </a:t>
            </a:r>
            <a:r>
              <a:rPr lang="en-GB" sz="3200" dirty="0" smtClean="0">
                <a:solidFill>
                  <a:srgbClr val="010000"/>
                </a:solidFill>
              </a:rPr>
              <a:t>- </a:t>
            </a:r>
            <a:r>
              <a:rPr lang="en-GB" sz="3200" dirty="0" err="1" smtClean="0">
                <a:solidFill>
                  <a:srgbClr val="010000"/>
                </a:solidFill>
              </a:rPr>
              <a:t>esposizione</a:t>
            </a:r>
            <a:endParaRPr lang="en-GB" sz="3200" dirty="0" smtClean="0">
              <a:solidFill>
                <a:srgbClr val="01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txBox="1">
            <a:spLocks/>
          </p:cNvSpPr>
          <p:nvPr/>
        </p:nvSpPr>
        <p:spPr bwMode="auto">
          <a:xfrm>
            <a:off x="681038" y="1117601"/>
            <a:ext cx="7618412" cy="2148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marL="800100" lvl="1" indent="-342900" algn="just">
              <a:spcBef>
                <a:spcPts val="1675"/>
              </a:spcBef>
              <a:buFont typeface="Wingdings" pitchFamily="2" charset="2"/>
              <a:buChar char="§"/>
            </a:pPr>
            <a:r>
              <a:rPr lang="it-IT" dirty="0" smtClean="0">
                <a:solidFill>
                  <a:srgbClr val="000000"/>
                </a:solidFill>
                <a:latin typeface="+mn-lt"/>
                <a:ea typeface="Geneva"/>
                <a:cs typeface="Gill Sans MT" pitchFamily="34" charset="0"/>
              </a:rPr>
              <a:t>Ogni anno negli USA si verificano 359.000 decessi per OHCA e 209.000 IHCA</a:t>
            </a:r>
          </a:p>
          <a:p>
            <a:pPr marL="800100" lvl="1" indent="-342900" algn="just">
              <a:spcBef>
                <a:spcPts val="1675"/>
              </a:spcBef>
              <a:buFont typeface="Wingdings" pitchFamily="2" charset="2"/>
              <a:buChar char="§"/>
            </a:pPr>
            <a:r>
              <a:rPr lang="it-IT" dirty="0" smtClean="0">
                <a:solidFill>
                  <a:srgbClr val="000000"/>
                </a:solidFill>
                <a:latin typeface="+mn-lt"/>
                <a:ea typeface="Geneva"/>
                <a:cs typeface="Gill Sans MT" pitchFamily="34" charset="0"/>
              </a:rPr>
              <a:t>In Europa</a:t>
            </a:r>
            <a:r>
              <a:rPr lang="it-IT" sz="1400" dirty="0" smtClean="0">
                <a:solidFill>
                  <a:srgbClr val="000000"/>
                </a:solidFill>
                <a:latin typeface="+mn-lt"/>
                <a:ea typeface="Geneva"/>
                <a:cs typeface="Gill Sans MT" pitchFamily="34" charset="0"/>
              </a:rPr>
              <a:t> </a:t>
            </a:r>
            <a:r>
              <a:rPr lang="it-IT" dirty="0" smtClean="0">
                <a:solidFill>
                  <a:srgbClr val="000000"/>
                </a:solidFill>
                <a:latin typeface="+mn-lt"/>
                <a:ea typeface="Geneva"/>
                <a:cs typeface="Gill Sans MT" pitchFamily="34" charset="0"/>
              </a:rPr>
              <a:t>i casi di morte improvvisa sono 400.000 l’anno</a:t>
            </a:r>
          </a:p>
          <a:p>
            <a:pPr marL="800100" lvl="1" indent="-342900" algn="just">
              <a:spcBef>
                <a:spcPts val="1675"/>
              </a:spcBef>
              <a:buFont typeface="Wingdings" pitchFamily="2" charset="2"/>
              <a:buChar char="§"/>
            </a:pPr>
            <a:r>
              <a:rPr lang="it-IT" dirty="0" smtClean="0">
                <a:solidFill>
                  <a:srgbClr val="000000"/>
                </a:solidFill>
                <a:latin typeface="+mn-lt"/>
                <a:ea typeface="Geneva"/>
                <a:cs typeface="Gill Sans MT" pitchFamily="34" charset="0"/>
              </a:rPr>
              <a:t>In Italia si contano 50.000 casi l’anno.</a:t>
            </a:r>
          </a:p>
          <a:p>
            <a:pPr marL="457200" lvl="1" indent="0" algn="just">
              <a:spcBef>
                <a:spcPts val="1675"/>
              </a:spcBef>
            </a:pPr>
            <a:endParaRPr lang="it-IT" dirty="0">
              <a:solidFill>
                <a:srgbClr val="000000"/>
              </a:solidFill>
              <a:latin typeface="Gill Sans MT" pitchFamily="34" charset="0"/>
              <a:ea typeface="Geneva"/>
              <a:cs typeface="Gill Sans MT" pitchFamily="34" charset="0"/>
            </a:endParaRPr>
          </a:p>
          <a:p>
            <a:pPr marL="800100" lvl="1" indent="-342900" algn="just">
              <a:spcBef>
                <a:spcPts val="1675"/>
              </a:spcBef>
              <a:buFont typeface="Wingdings" pitchFamily="2" charset="2"/>
              <a:buChar char="§"/>
            </a:pPr>
            <a:endParaRPr lang="it-IT" dirty="0" smtClean="0">
              <a:solidFill>
                <a:srgbClr val="000000"/>
              </a:solidFill>
              <a:latin typeface="Gill Sans MT" pitchFamily="34" charset="0"/>
              <a:ea typeface="Geneva"/>
              <a:cs typeface="Gill Sans MT" pitchFamily="34" charset="0"/>
            </a:endParaRPr>
          </a:p>
        </p:txBody>
      </p:sp>
      <p:sp>
        <p:nvSpPr>
          <p:cNvPr id="7" name="Title 1"/>
          <p:cNvSpPr txBox="1">
            <a:spLocks/>
          </p:cNvSpPr>
          <p:nvPr/>
        </p:nvSpPr>
        <p:spPr>
          <a:xfrm>
            <a:off x="3195638" y="303604"/>
            <a:ext cx="5219700" cy="796925"/>
          </a:xfrm>
          <a:prstGeom prst="rect">
            <a:avLst/>
          </a:prstGeom>
        </p:spPr>
        <p:txBody>
          <a:bodyPr/>
          <a:lstStyle>
            <a:lvl1pPr algn="r" defTabSz="457200" rtl="0" eaLnBrk="0" fontAlgn="base" hangingPunct="0">
              <a:spcBef>
                <a:spcPct val="0"/>
              </a:spcBef>
              <a:spcAft>
                <a:spcPct val="0"/>
              </a:spcAft>
              <a:defRPr sz="2600" kern="1200">
                <a:solidFill>
                  <a:schemeClr val="tx1"/>
                </a:solidFill>
                <a:effectLst>
                  <a:reflection blurRad="6350" stA="8000" endA="300" endPos="32000" dist="12700" dir="5400000" sy="-100000" algn="bl" rotWithShape="0"/>
                </a:effectLst>
                <a:latin typeface="+mj-lt"/>
                <a:ea typeface="+mj-ea"/>
                <a:cs typeface="+mj-cs"/>
              </a:defRPr>
            </a:lvl1pPr>
            <a:lvl2pPr algn="r" defTabSz="457200" rtl="0" eaLnBrk="0" fontAlgn="base" hangingPunct="0">
              <a:spcBef>
                <a:spcPct val="0"/>
              </a:spcBef>
              <a:spcAft>
                <a:spcPct val="0"/>
              </a:spcAft>
              <a:defRPr sz="2600">
                <a:solidFill>
                  <a:schemeClr val="tx1"/>
                </a:solidFill>
                <a:latin typeface="Gill Sans MT" pitchFamily="34" charset="0"/>
              </a:defRPr>
            </a:lvl2pPr>
            <a:lvl3pPr algn="r" defTabSz="457200" rtl="0" eaLnBrk="0" fontAlgn="base" hangingPunct="0">
              <a:spcBef>
                <a:spcPct val="0"/>
              </a:spcBef>
              <a:spcAft>
                <a:spcPct val="0"/>
              </a:spcAft>
              <a:defRPr sz="2600">
                <a:solidFill>
                  <a:schemeClr val="tx1"/>
                </a:solidFill>
                <a:latin typeface="Gill Sans MT" pitchFamily="34" charset="0"/>
              </a:defRPr>
            </a:lvl3pPr>
            <a:lvl4pPr algn="r" defTabSz="457200" rtl="0" eaLnBrk="0" fontAlgn="base" hangingPunct="0">
              <a:spcBef>
                <a:spcPct val="0"/>
              </a:spcBef>
              <a:spcAft>
                <a:spcPct val="0"/>
              </a:spcAft>
              <a:defRPr sz="2600">
                <a:solidFill>
                  <a:schemeClr val="tx1"/>
                </a:solidFill>
                <a:latin typeface="Gill Sans MT" pitchFamily="34" charset="0"/>
              </a:defRPr>
            </a:lvl4pPr>
            <a:lvl5pPr algn="r" defTabSz="457200" rtl="0" eaLnBrk="0" fontAlgn="base" hangingPunct="0">
              <a:spcBef>
                <a:spcPct val="0"/>
              </a:spcBef>
              <a:spcAft>
                <a:spcPct val="0"/>
              </a:spcAft>
              <a:defRPr sz="2600">
                <a:solidFill>
                  <a:schemeClr val="tx1"/>
                </a:solidFill>
                <a:latin typeface="Gill Sans MT" pitchFamily="34" charset="0"/>
              </a:defRPr>
            </a:lvl5pPr>
            <a:lvl6pPr marL="457200" algn="r" defTabSz="457200" rtl="0" fontAlgn="base">
              <a:spcBef>
                <a:spcPct val="0"/>
              </a:spcBef>
              <a:spcAft>
                <a:spcPct val="0"/>
              </a:spcAft>
              <a:defRPr sz="2600">
                <a:solidFill>
                  <a:schemeClr val="tx1"/>
                </a:solidFill>
                <a:latin typeface="Gill Sans MT" pitchFamily="34" charset="0"/>
              </a:defRPr>
            </a:lvl6pPr>
            <a:lvl7pPr marL="914400" algn="r" defTabSz="457200" rtl="0" fontAlgn="base">
              <a:spcBef>
                <a:spcPct val="0"/>
              </a:spcBef>
              <a:spcAft>
                <a:spcPct val="0"/>
              </a:spcAft>
              <a:defRPr sz="2600">
                <a:solidFill>
                  <a:schemeClr val="tx1"/>
                </a:solidFill>
                <a:latin typeface="Gill Sans MT" pitchFamily="34" charset="0"/>
              </a:defRPr>
            </a:lvl7pPr>
            <a:lvl8pPr marL="1371600" algn="r" defTabSz="457200" rtl="0" fontAlgn="base">
              <a:spcBef>
                <a:spcPct val="0"/>
              </a:spcBef>
              <a:spcAft>
                <a:spcPct val="0"/>
              </a:spcAft>
              <a:defRPr sz="2600">
                <a:solidFill>
                  <a:schemeClr val="tx1"/>
                </a:solidFill>
                <a:latin typeface="Gill Sans MT" pitchFamily="34" charset="0"/>
              </a:defRPr>
            </a:lvl8pPr>
            <a:lvl9pPr marL="1828800" algn="r" defTabSz="457200" rtl="0" fontAlgn="base">
              <a:spcBef>
                <a:spcPct val="0"/>
              </a:spcBef>
              <a:spcAft>
                <a:spcPct val="0"/>
              </a:spcAft>
              <a:defRPr sz="2600">
                <a:solidFill>
                  <a:schemeClr val="tx1"/>
                </a:solidFill>
                <a:latin typeface="Gill Sans MT" pitchFamily="34" charset="0"/>
              </a:defRPr>
            </a:lvl9pPr>
          </a:lstStyle>
          <a:p>
            <a:r>
              <a:rPr lang="it-IT" dirty="0" smtClean="0"/>
              <a:t>Il Dato sull’Arresto Cardiaco</a:t>
            </a:r>
            <a:endParaRPr lang="en-US" dirty="0"/>
          </a:p>
        </p:txBody>
      </p:sp>
      <p:sp>
        <p:nvSpPr>
          <p:cNvPr id="10" name="TextBox 6"/>
          <p:cNvSpPr txBox="1">
            <a:spLocks noChangeArrowheads="1"/>
          </p:cNvSpPr>
          <p:nvPr/>
        </p:nvSpPr>
        <p:spPr bwMode="auto">
          <a:xfrm>
            <a:off x="681038" y="6033011"/>
            <a:ext cx="780869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sz="1200" dirty="0"/>
              <a:t>Source: </a:t>
            </a:r>
            <a:r>
              <a:rPr lang="en-US" sz="1200" dirty="0" smtClean="0"/>
              <a:t>2013 ERC</a:t>
            </a:r>
            <a:endParaRPr lang="en-US" sz="1200" dirty="0"/>
          </a:p>
        </p:txBody>
      </p:sp>
      <p:grpSp>
        <p:nvGrpSpPr>
          <p:cNvPr id="3" name="Group 2"/>
          <p:cNvGrpSpPr/>
          <p:nvPr/>
        </p:nvGrpSpPr>
        <p:grpSpPr>
          <a:xfrm>
            <a:off x="631986" y="3051958"/>
            <a:ext cx="7906797" cy="1448789"/>
            <a:chOff x="631986" y="3051958"/>
            <a:chExt cx="7906797" cy="1448789"/>
          </a:xfrm>
        </p:grpSpPr>
        <p:sp>
          <p:nvSpPr>
            <p:cNvPr id="8" name="Content Placeholder 2"/>
            <p:cNvSpPr txBox="1">
              <a:spLocks/>
            </p:cNvSpPr>
            <p:nvPr/>
          </p:nvSpPr>
          <p:spPr bwMode="auto">
            <a:xfrm>
              <a:off x="631986" y="3823151"/>
              <a:ext cx="7906797" cy="677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marL="457200" lvl="1" indent="0" algn="ctr">
                <a:spcBef>
                  <a:spcPts val="1675"/>
                </a:spcBef>
              </a:pPr>
              <a:r>
                <a:rPr lang="it-IT" dirty="0" smtClean="0">
                  <a:solidFill>
                    <a:srgbClr val="000000"/>
                  </a:solidFill>
                  <a:effectLst>
                    <a:outerShdw blurRad="38100" dist="38100" dir="2700000" algn="tl">
                      <a:srgbClr val="000000">
                        <a:alpha val="43137"/>
                      </a:srgbClr>
                    </a:outerShdw>
                  </a:effectLst>
                  <a:latin typeface="+mn-lt"/>
                  <a:ea typeface="Geneva"/>
                  <a:cs typeface="Gill Sans MT" pitchFamily="34" charset="0"/>
                </a:rPr>
                <a:t>OGNI 10 MINUTI UNA PERSONA IN ITALIA E’ COLPITA DA  ARRESTO CARDIACO</a:t>
              </a:r>
            </a:p>
            <a:p>
              <a:pPr marL="457200" lvl="1" indent="0" algn="ctr">
                <a:spcBef>
                  <a:spcPts val="1675"/>
                </a:spcBef>
              </a:pPr>
              <a:endParaRPr lang="it-IT" dirty="0">
                <a:solidFill>
                  <a:srgbClr val="000000"/>
                </a:solidFill>
                <a:effectLst>
                  <a:outerShdw blurRad="38100" dist="38100" dir="2700000" algn="tl">
                    <a:srgbClr val="000000">
                      <a:alpha val="43137"/>
                    </a:srgbClr>
                  </a:outerShdw>
                </a:effectLst>
                <a:latin typeface="Gill Sans MT" pitchFamily="34" charset="0"/>
                <a:ea typeface="Geneva"/>
                <a:cs typeface="Gill Sans MT" pitchFamily="34" charset="0"/>
              </a:endParaRPr>
            </a:p>
            <a:p>
              <a:pPr marL="457200" lvl="1" indent="0" algn="ctr">
                <a:spcBef>
                  <a:spcPts val="1675"/>
                </a:spcBef>
              </a:pPr>
              <a:endParaRPr lang="it-IT" dirty="0" smtClean="0">
                <a:solidFill>
                  <a:srgbClr val="000000"/>
                </a:solidFill>
                <a:effectLst>
                  <a:outerShdw blurRad="38100" dist="38100" dir="2700000" algn="tl">
                    <a:srgbClr val="000000">
                      <a:alpha val="43137"/>
                    </a:srgbClr>
                  </a:outerShdw>
                </a:effectLst>
                <a:latin typeface="Gill Sans MT" pitchFamily="34" charset="0"/>
                <a:ea typeface="Geneva"/>
                <a:cs typeface="Gill Sans MT" pitchFamily="34" charset="0"/>
              </a:endParaRPr>
            </a:p>
          </p:txBody>
        </p:sp>
        <p:sp>
          <p:nvSpPr>
            <p:cNvPr id="2" name="Down Arrow 1"/>
            <p:cNvSpPr/>
            <p:nvPr/>
          </p:nvSpPr>
          <p:spPr>
            <a:xfrm>
              <a:off x="4381995" y="3051958"/>
              <a:ext cx="368135" cy="55814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930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1638</Words>
  <Application>Microsoft Office PowerPoint</Application>
  <PresentationFormat>Presentazione su schermo (4:3)</PresentationFormat>
  <Paragraphs>394</Paragraphs>
  <Slides>55</Slides>
  <Notes>16</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55</vt:i4>
      </vt:variant>
    </vt:vector>
  </HeadingPairs>
  <TitlesOfParts>
    <vt:vector size="58" baseType="lpstr">
      <vt:lpstr>Tema di Office</vt:lpstr>
      <vt:lpstr>Office Theme</vt:lpstr>
      <vt:lpstr>Kalkylblad</vt:lpstr>
      <vt:lpstr>Diapositiva 1</vt:lpstr>
      <vt:lpstr>Diapositiva 2</vt:lpstr>
      <vt:lpstr>Diapositiva 3</vt:lpstr>
      <vt:lpstr>Diapositiva 4</vt:lpstr>
      <vt:lpstr>Diapositiva 5</vt:lpstr>
      <vt:lpstr>Diapositiva 6</vt:lpstr>
      <vt:lpstr>Diapositiva 7</vt:lpstr>
      <vt:lpstr>L’approccio ABCDE nel paziente critico</vt:lpstr>
      <vt:lpstr>Diapositiva 9</vt:lpstr>
      <vt:lpstr>Diapositiva 10</vt:lpstr>
      <vt:lpstr>Diapositiva 11</vt:lpstr>
      <vt:lpstr>Diapositiva 12</vt:lpstr>
      <vt:lpstr>Diapositiva 13</vt:lpstr>
      <vt:lpstr>Un grande interrogativo</vt:lpstr>
      <vt:lpstr>Diapositiva 15</vt:lpstr>
      <vt:lpstr>Diapositiva 16</vt:lpstr>
      <vt:lpstr>A  airways</vt:lpstr>
      <vt:lpstr>Diapositiva 18</vt:lpstr>
      <vt:lpstr>Diapositiva 19</vt:lpstr>
      <vt:lpstr>Diapositiva 20</vt:lpstr>
      <vt:lpstr>TUBO LARINGEO</vt:lpstr>
      <vt:lpstr>B  breathing</vt:lpstr>
      <vt:lpstr>Diapositiva 23</vt:lpstr>
      <vt:lpstr>C  circulation</vt:lpstr>
      <vt:lpstr>Diapositiva 25</vt:lpstr>
      <vt:lpstr>Diapositiva 26</vt:lpstr>
      <vt:lpstr>Le Evidenze Scientifiche</vt:lpstr>
      <vt:lpstr>Studi Clinici</vt:lpstr>
      <vt:lpstr>Studi Clinici</vt:lpstr>
      <vt:lpstr>QCPR</vt:lpstr>
      <vt:lpstr>QCPR</vt:lpstr>
      <vt:lpstr>D  defibrillation</vt:lpstr>
      <vt:lpstr>Diapositiva 33</vt:lpstr>
      <vt:lpstr>Diapositiva 34</vt:lpstr>
      <vt:lpstr>Diapositiva 35</vt:lpstr>
      <vt:lpstr>Accesso vascolare </vt:lpstr>
      <vt:lpstr>Diapositiva 37</vt:lpstr>
      <vt:lpstr>Cause reversibili</vt:lpstr>
      <vt:lpstr>Diapositiva 39</vt:lpstr>
      <vt:lpstr>Diapositiva 40</vt:lpstr>
      <vt:lpstr>ROSC</vt:lpstr>
      <vt:lpstr>Trattamento nell’immediato post-arresto cardiaco</vt:lpstr>
      <vt:lpstr>Diapositiva 43</vt:lpstr>
      <vt:lpstr>Vie aeree e Ventilazione</vt:lpstr>
      <vt:lpstr>Vie aeree e Ventilazione </vt:lpstr>
      <vt:lpstr>Vie aeree e Ventilazione</vt:lpstr>
      <vt:lpstr>Circolo</vt:lpstr>
      <vt:lpstr>Quadro Neurologico (Disability)</vt:lpstr>
      <vt:lpstr>Ulteriori valutazioni</vt:lpstr>
      <vt:lpstr>Ulteriori valutazioni</vt:lpstr>
      <vt:lpstr>Ulteriori valutazioni  </vt:lpstr>
      <vt:lpstr>Trasferimento del paziente</vt:lpstr>
      <vt:lpstr>Diapositiva 53</vt:lpstr>
      <vt:lpstr>Diapositiva 54</vt:lpstr>
      <vt:lpstr>Diapositiva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Save Lives</dc:title>
  <dc:creator>fborgognoni</dc:creator>
  <cp:lastModifiedBy>Aula</cp:lastModifiedBy>
  <cp:revision>41</cp:revision>
  <dcterms:created xsi:type="dcterms:W3CDTF">2015-02-02T05:02:08Z</dcterms:created>
  <dcterms:modified xsi:type="dcterms:W3CDTF">2015-02-02T12:26:41Z</dcterms:modified>
</cp:coreProperties>
</file>