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5199975" cy="35999738"/>
  <p:notesSz cx="6858000" cy="9144000"/>
  <p:defaultTextStyle>
    <a:defPPr>
      <a:defRPr lang="it-IT"/>
    </a:defPPr>
    <a:lvl1pPr marL="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1pPr>
    <a:lvl2pPr marL="146875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2pPr>
    <a:lvl3pPr marL="293751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3pPr>
    <a:lvl4pPr marL="440626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4pPr>
    <a:lvl5pPr marL="587502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5pPr>
    <a:lvl6pPr marL="734377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6pPr>
    <a:lvl7pPr marL="881253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7pPr>
    <a:lvl8pPr marL="1028128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8pPr>
    <a:lvl9pPr marL="1175004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9" userDrawn="1">
          <p15:clr>
            <a:srgbClr val="A4A3A4"/>
          </p15:clr>
        </p15:guide>
        <p15:guide id="2" pos="79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/>
    <p:restoredTop sz="94721"/>
  </p:normalViewPr>
  <p:slideViewPr>
    <p:cSldViewPr snapToGrid="0" snapToObjects="1" showGuides="1">
      <p:cViewPr varScale="1">
        <p:scale>
          <a:sx n="31" d="100"/>
          <a:sy n="31" d="100"/>
        </p:scale>
        <p:origin x="2712" y="264"/>
      </p:cViewPr>
      <p:guideLst>
        <p:guide orient="horz" pos="11339"/>
        <p:guide pos="7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795-6A42-EC4C-AD9F-8387928E5073}" type="datetimeFigureOut">
              <a:rPr lang="it-IT" smtClean="0"/>
              <a:t>14/03/18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17D7-FC5B-9A44-A2C0-D656CA3BF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986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795-6A42-EC4C-AD9F-8387928E5073}" type="datetimeFigureOut">
              <a:rPr lang="it-IT" smtClean="0"/>
              <a:t>14/03/18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17D7-FC5B-9A44-A2C0-D656CA3BF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620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795-6A42-EC4C-AD9F-8387928E5073}" type="datetimeFigureOut">
              <a:rPr lang="it-IT" smtClean="0"/>
              <a:t>14/03/18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17D7-FC5B-9A44-A2C0-D656CA3BF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435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795-6A42-EC4C-AD9F-8387928E5073}" type="datetimeFigureOut">
              <a:rPr lang="it-IT" smtClean="0"/>
              <a:t>14/03/18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17D7-FC5B-9A44-A2C0-D656CA3BF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4317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795-6A42-EC4C-AD9F-8387928E5073}" type="datetimeFigureOut">
              <a:rPr lang="it-IT" smtClean="0"/>
              <a:t>14/03/18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17D7-FC5B-9A44-A2C0-D656CA3BF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07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795-6A42-EC4C-AD9F-8387928E5073}" type="datetimeFigureOut">
              <a:rPr lang="it-IT" smtClean="0"/>
              <a:t>14/03/18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17D7-FC5B-9A44-A2C0-D656CA3BF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98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795-6A42-EC4C-AD9F-8387928E5073}" type="datetimeFigureOut">
              <a:rPr lang="it-IT" smtClean="0"/>
              <a:t>14/03/18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17D7-FC5B-9A44-A2C0-D656CA3BF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73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795-6A42-EC4C-AD9F-8387928E5073}" type="datetimeFigureOut">
              <a:rPr lang="it-IT" smtClean="0"/>
              <a:t>14/03/18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17D7-FC5B-9A44-A2C0-D656CA3BF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39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795-6A42-EC4C-AD9F-8387928E5073}" type="datetimeFigureOut">
              <a:rPr lang="it-IT" smtClean="0"/>
              <a:t>14/03/18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17D7-FC5B-9A44-A2C0-D656CA3BF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412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795-6A42-EC4C-AD9F-8387928E5073}" type="datetimeFigureOut">
              <a:rPr lang="it-IT" smtClean="0"/>
              <a:t>14/03/18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17D7-FC5B-9A44-A2C0-D656CA3BF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0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795-6A42-EC4C-AD9F-8387928E5073}" type="datetimeFigureOut">
              <a:rPr lang="it-IT" smtClean="0"/>
              <a:t>14/03/18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17D7-FC5B-9A44-A2C0-D656CA3BF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38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0E795-6A42-EC4C-AD9F-8387928E5073}" type="datetimeFigureOut">
              <a:rPr lang="it-IT" smtClean="0"/>
              <a:t>14/03/18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E17D7-FC5B-9A44-A2C0-D656CA3BF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069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8883740" y="1452651"/>
            <a:ext cx="7777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9984657" y="1452650"/>
            <a:ext cx="7777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1116122" y="1452649"/>
            <a:ext cx="7040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2217039" y="1452648"/>
            <a:ext cx="7040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3317956" y="1452647"/>
            <a:ext cx="7040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144651" y="1845554"/>
            <a:ext cx="100656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Titolo della presentazione </a:t>
            </a:r>
            <a:r>
              <a:rPr lang="it-IT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lorem</a:t>
            </a:r>
            <a:r>
              <a:rPr lang="it-IT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ipsum</a:t>
            </a:r>
            <a:r>
              <a:rPr lang="it-IT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it-IT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sit</a:t>
            </a:r>
            <a:r>
              <a:rPr lang="it-IT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it-IT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consectur</a:t>
            </a:r>
            <a:r>
              <a:rPr lang="it-IT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adesciping</a:t>
            </a:r>
            <a:r>
              <a:rPr lang="it-IT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facto </a:t>
            </a:r>
            <a:r>
              <a:rPr lang="it-IT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laborit</a:t>
            </a:r>
            <a:r>
              <a:rPr lang="it-IT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delibera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222911" y="32582813"/>
            <a:ext cx="675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Area lavoro quattro parole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9239860" y="32582813"/>
            <a:ext cx="675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Area clinica quattro parole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7215483" y="32582813"/>
            <a:ext cx="6806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Area gestione quattro parole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222911" y="34014709"/>
            <a:ext cx="675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Nome e cognome dell’autore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9218595" y="34067732"/>
            <a:ext cx="14959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Nome cognome – nome cognome – nome cognome – Nome cognome - Nome cognome – nome cognome – nome cognome – Nome cognome</a:t>
            </a:r>
          </a:p>
          <a:p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Nome cognome – nome cognome – nome cognome – Nome cognome - Nome cognome – nome cognome – nome cognome – Nome cognome</a:t>
            </a:r>
          </a:p>
          <a:p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Nome cognome – nome cognome – nome cognome – Nome cognome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8780526" y="3286967"/>
            <a:ext cx="572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9580656" y="3286968"/>
            <a:ext cx="572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0716640" y="3286969"/>
            <a:ext cx="710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21523468" y="3286970"/>
            <a:ext cx="710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22800843" y="3286971"/>
            <a:ext cx="540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80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endParaRPr lang="it-IT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3586609" y="3286971"/>
            <a:ext cx="540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80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endParaRPr lang="it-IT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42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99</Words>
  <Application>Microsoft Macintosh PowerPoint</Application>
  <PresentationFormat>Personalizzato</PresentationFormat>
  <Paragraphs>19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Paolo Gares - up! srl</dc:creator>
  <cp:lastModifiedBy>Utente di Microsoft Office</cp:lastModifiedBy>
  <cp:revision>6</cp:revision>
  <dcterms:created xsi:type="dcterms:W3CDTF">2016-09-23T15:42:25Z</dcterms:created>
  <dcterms:modified xsi:type="dcterms:W3CDTF">2018-03-14T10:30:22Z</dcterms:modified>
</cp:coreProperties>
</file>