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2" r:id="rId2"/>
    <p:sldId id="256" r:id="rId3"/>
    <p:sldId id="257" r:id="rId4"/>
    <p:sldId id="261" r:id="rId5"/>
    <p:sldId id="264" r:id="rId6"/>
    <p:sldId id="259" r:id="rId7"/>
    <p:sldId id="260" r:id="rId8"/>
    <p:sldId id="272" r:id="rId9"/>
    <p:sldId id="270" r:id="rId10"/>
    <p:sldId id="271" r:id="rId11"/>
    <p:sldId id="273" r:id="rId12"/>
    <p:sldId id="274" r:id="rId13"/>
    <p:sldId id="267" r:id="rId14"/>
    <p:sldId id="265" r:id="rId15"/>
    <p:sldId id="275" r:id="rId16"/>
    <p:sldId id="277" r:id="rId17"/>
    <p:sldId id="266" r:id="rId18"/>
    <p:sldId id="276" r:id="rId19"/>
    <p:sldId id="278" r:id="rId20"/>
    <p:sldId id="258" r:id="rId21"/>
    <p:sldId id="263" r:id="rId22"/>
    <p:sldId id="268" r:id="rId23"/>
    <p:sldId id="269" r:id="rId24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9"/>
    <p:restoredTop sz="94577"/>
  </p:normalViewPr>
  <p:slideViewPr>
    <p:cSldViewPr snapToGrid="0" snapToObjects="1">
      <p:cViewPr varScale="1">
        <p:scale>
          <a:sx n="80" d="100"/>
          <a:sy n="80" d="100"/>
        </p:scale>
        <p:origin x="1092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1" d="100"/>
          <a:sy n="131" d="100"/>
        </p:scale>
        <p:origin x="4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F3C9E-4178-2640-879E-95BFFC3E149F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332B3-6661-D944-9A99-1C043D6E5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933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8C071-A66C-264E-851D-AD2B49F9732D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8FC5A-7469-F944-9898-6415936BE1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51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8FC5A-7469-F944-9898-6415936BE1E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86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93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72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21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6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79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52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63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1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13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81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29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7A5CF-58D4-D647-AEA4-101D41CF94E6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46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9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B39693-8002-1E47-8FE4-D3E6B331CBAE}"/>
              </a:ext>
            </a:extLst>
          </p:cNvPr>
          <p:cNvSpPr txBox="1"/>
          <p:nvPr/>
        </p:nvSpPr>
        <p:spPr>
          <a:xfrm>
            <a:off x="691034" y="1154626"/>
            <a:ext cx="78247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ipsum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dolor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amet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adipiscing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Ut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vulputate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quis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cursus.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Praesent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scelerisque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lacinia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Maecenas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ligula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accumsan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fringilla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nulla id,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ultrices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orci.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Donec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tristique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blandit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risus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 lacinia.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Etiam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commodo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iaculis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pulvinar.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Nunc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dignissim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ullamcorper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molestie,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vehicula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pretium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leo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posuere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Proin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facilisis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nibh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nibh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vehicula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sed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volutpat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Nunc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auctor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mi,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fermentum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turpis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tellus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commodo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vel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aliquam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et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nisl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039178-A6FD-D342-8164-678FB9EF2E9F}"/>
              </a:ext>
            </a:extLst>
          </p:cNvPr>
          <p:cNvSpPr txBox="1"/>
          <p:nvPr/>
        </p:nvSpPr>
        <p:spPr>
          <a:xfrm>
            <a:off x="589823" y="229772"/>
            <a:ext cx="4013587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cs typeface="Corbel"/>
              </a:rPr>
              <a:t>Titolo</a:t>
            </a:r>
          </a:p>
          <a:p>
            <a:r>
              <a:rPr lang="it-IT" sz="1350" dirty="0">
                <a:solidFill>
                  <a:srgbClr val="0070C0"/>
                </a:solidFill>
                <a:cs typeface="Corbel"/>
              </a:rPr>
              <a:t>Sottotitolo + esempio inserimento foto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759E8BC-F953-E340-83F8-FC6056F70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00" t="27722" r="100" b="39657"/>
          <a:stretch/>
        </p:blipFill>
        <p:spPr>
          <a:xfrm>
            <a:off x="691034" y="2970508"/>
            <a:ext cx="7824751" cy="1914351"/>
          </a:xfrm>
        </p:spPr>
      </p:pic>
    </p:spTree>
    <p:extLst>
      <p:ext uri="{BB962C8B-B14F-4D97-AF65-F5344CB8AC3E}">
        <p14:creationId xmlns:p14="http://schemas.microsoft.com/office/powerpoint/2010/main" val="2623250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21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643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DAB9B2-933D-F64B-ADCE-2C18E52E849E}"/>
              </a:ext>
            </a:extLst>
          </p:cNvPr>
          <p:cNvSpPr txBox="1"/>
          <p:nvPr/>
        </p:nvSpPr>
        <p:spPr>
          <a:xfrm>
            <a:off x="522515" y="1981944"/>
            <a:ext cx="8621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100" b="1" dirty="0">
                <a:solidFill>
                  <a:schemeClr val="bg1"/>
                </a:solidFill>
                <a:cs typeface="Corbel"/>
              </a:rPr>
              <a:t>Titolo del capitolo</a:t>
            </a:r>
          </a:p>
          <a:p>
            <a:r>
              <a:rPr lang="it-IT" sz="2300" dirty="0">
                <a:solidFill>
                  <a:schemeClr val="bg1"/>
                </a:solidFill>
                <a:cs typeface="Corbel"/>
              </a:rPr>
              <a:t>PARAGRAFO 1</a:t>
            </a:r>
          </a:p>
        </p:txBody>
      </p:sp>
    </p:spTree>
    <p:extLst>
      <p:ext uri="{BB962C8B-B14F-4D97-AF65-F5344CB8AC3E}">
        <p14:creationId xmlns:p14="http://schemas.microsoft.com/office/powerpoint/2010/main" val="1209274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99DFB7-919C-D749-B1AC-7FAFE1CC4B7B}"/>
              </a:ext>
            </a:extLst>
          </p:cNvPr>
          <p:cNvSpPr txBox="1"/>
          <p:nvPr/>
        </p:nvSpPr>
        <p:spPr>
          <a:xfrm>
            <a:off x="849085" y="1016832"/>
            <a:ext cx="5486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cs typeface="Corbel"/>
              </a:rPr>
              <a:t>Lorem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ipsum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dolor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sit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amet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consectetur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adipiscing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elit</a:t>
            </a:r>
            <a:r>
              <a:rPr lang="it-IT" dirty="0">
                <a:solidFill>
                  <a:schemeClr val="bg1"/>
                </a:solidFill>
                <a:cs typeface="Corbel"/>
              </a:rPr>
              <a:t>. Ut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vulputate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elit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quis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elit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tincidunt</a:t>
            </a:r>
            <a:r>
              <a:rPr lang="it-IT" dirty="0">
                <a:solidFill>
                  <a:schemeClr val="bg1"/>
                </a:solidFill>
                <a:cs typeface="Corbel"/>
              </a:rPr>
              <a:t> cursus.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Praesent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scelerisque</a:t>
            </a:r>
            <a:r>
              <a:rPr lang="it-IT" dirty="0">
                <a:solidFill>
                  <a:schemeClr val="bg1"/>
                </a:solidFill>
                <a:cs typeface="Corbel"/>
              </a:rPr>
              <a:t> lacinia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lacus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lobortis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Maecenas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consectetur</a:t>
            </a:r>
            <a:r>
              <a:rPr lang="it-IT" dirty="0">
                <a:solidFill>
                  <a:schemeClr val="bg1"/>
                </a:solidFill>
                <a:cs typeface="Corbel"/>
              </a:rPr>
              <a:t> ligula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accumsan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fringilla</a:t>
            </a:r>
            <a:r>
              <a:rPr lang="it-IT" dirty="0">
                <a:solidFill>
                  <a:schemeClr val="bg1"/>
                </a:solidFill>
                <a:cs typeface="Corbel"/>
              </a:rPr>
              <a:t> nulla id,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ultrices</a:t>
            </a:r>
            <a:r>
              <a:rPr lang="it-IT" dirty="0">
                <a:solidFill>
                  <a:schemeClr val="bg1"/>
                </a:solidFill>
                <a:cs typeface="Corbel"/>
              </a:rPr>
              <a:t> orci.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Donec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tristique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blandit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risus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ut lacinia.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Etiam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commodo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iaculis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lorem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ac</a:t>
            </a:r>
            <a:r>
              <a:rPr lang="it-IT" dirty="0">
                <a:solidFill>
                  <a:schemeClr val="bg1"/>
                </a:solidFill>
                <a:cs typeface="Corbel"/>
              </a:rPr>
              <a:t> pulvinar.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Nunc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dignissim</a:t>
            </a:r>
            <a:r>
              <a:rPr lang="it-IT" dirty="0">
                <a:solidFill>
                  <a:schemeClr val="bg1"/>
                </a:solidFill>
                <a:cs typeface="Corbel"/>
              </a:rPr>
              <a:t> massa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ullamcorper</a:t>
            </a:r>
            <a:r>
              <a:rPr lang="it-IT" dirty="0">
                <a:solidFill>
                  <a:schemeClr val="bg1"/>
                </a:solidFill>
                <a:cs typeface="Corbel"/>
              </a:rPr>
              <a:t> massa molestie,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vehicula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pretium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leo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posuere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Proin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facilisis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nibh</a:t>
            </a:r>
            <a:r>
              <a:rPr lang="it-IT" dirty="0">
                <a:solidFill>
                  <a:schemeClr val="bg1"/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nibh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vehicula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sed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volutpat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lacus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tincidunt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Nunc</a:t>
            </a:r>
            <a:r>
              <a:rPr lang="it-IT" dirty="0">
                <a:solidFill>
                  <a:schemeClr val="bg1"/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auctor</a:t>
            </a:r>
            <a:r>
              <a:rPr lang="it-IT" dirty="0">
                <a:solidFill>
                  <a:schemeClr val="bg1"/>
                </a:solidFill>
                <a:cs typeface="Corbel"/>
              </a:rPr>
              <a:t> mi,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ac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fermentum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turpis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Sed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scelerisque</a:t>
            </a:r>
            <a:r>
              <a:rPr lang="it-IT" dirty="0">
                <a:solidFill>
                  <a:schemeClr val="bg1"/>
                </a:solidFill>
                <a:cs typeface="Corbel"/>
              </a:rPr>
              <a:t> ornare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velit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euismod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accumsan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purus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ornare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eget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Donec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aliquam</a:t>
            </a:r>
            <a:r>
              <a:rPr lang="it-IT" dirty="0">
                <a:solidFill>
                  <a:schemeClr val="bg1"/>
                </a:solidFill>
                <a:cs typeface="Corbel"/>
              </a:rPr>
              <a:t> id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lectus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ut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varius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Praesent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ipsum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tellus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commodo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vel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lobortis</a:t>
            </a:r>
            <a:r>
              <a:rPr lang="it-IT" dirty="0">
                <a:solidFill>
                  <a:schemeClr val="bg1"/>
                </a:solidFill>
                <a:cs typeface="Corbel"/>
              </a:rPr>
              <a:t> ut,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aliquam</a:t>
            </a:r>
            <a:r>
              <a:rPr lang="it-IT" dirty="0">
                <a:solidFill>
                  <a:schemeClr val="bg1"/>
                </a:solidFill>
                <a:cs typeface="Corbel"/>
              </a:rPr>
              <a:t> et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nisl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06468A-E190-4D48-84AB-6AFE1E670ACE}"/>
              </a:ext>
            </a:extLst>
          </p:cNvPr>
          <p:cNvSpPr txBox="1"/>
          <p:nvPr/>
        </p:nvSpPr>
        <p:spPr>
          <a:xfrm>
            <a:off x="849085" y="208520"/>
            <a:ext cx="5377544" cy="62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  <a:cs typeface="Corbel"/>
              </a:rPr>
              <a:t>Titolo del capitolo</a:t>
            </a:r>
          </a:p>
          <a:p>
            <a:r>
              <a:rPr lang="it-IT" sz="1350" dirty="0">
                <a:solidFill>
                  <a:schemeClr val="bg1"/>
                </a:solidFill>
                <a:cs typeface="Corbel"/>
              </a:rPr>
              <a:t>PARAGRAFO 1</a:t>
            </a:r>
          </a:p>
        </p:txBody>
      </p:sp>
    </p:spTree>
    <p:extLst>
      <p:ext uri="{BB962C8B-B14F-4D97-AF65-F5344CB8AC3E}">
        <p14:creationId xmlns:p14="http://schemas.microsoft.com/office/powerpoint/2010/main" val="115487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969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20E533-89B8-F14C-8A82-F47997F88F4D}"/>
              </a:ext>
            </a:extLst>
          </p:cNvPr>
          <p:cNvSpPr txBox="1"/>
          <p:nvPr/>
        </p:nvSpPr>
        <p:spPr>
          <a:xfrm>
            <a:off x="522515" y="1981944"/>
            <a:ext cx="8621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100" b="1" dirty="0">
                <a:solidFill>
                  <a:schemeClr val="bg1"/>
                </a:solidFill>
                <a:cs typeface="Corbel"/>
              </a:rPr>
              <a:t>Titolo del capitolo</a:t>
            </a:r>
          </a:p>
          <a:p>
            <a:r>
              <a:rPr lang="it-IT" sz="2300" dirty="0">
                <a:solidFill>
                  <a:schemeClr val="bg1"/>
                </a:solidFill>
                <a:cs typeface="Corbel"/>
              </a:rPr>
              <a:t>PARAGRAFO 1</a:t>
            </a:r>
          </a:p>
        </p:txBody>
      </p:sp>
    </p:spTree>
    <p:extLst>
      <p:ext uri="{BB962C8B-B14F-4D97-AF65-F5344CB8AC3E}">
        <p14:creationId xmlns:p14="http://schemas.microsoft.com/office/powerpoint/2010/main" val="1809732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2E1D30-95B0-4542-88B0-61A53F6AFECF}"/>
              </a:ext>
            </a:extLst>
          </p:cNvPr>
          <p:cNvSpPr txBox="1"/>
          <p:nvPr/>
        </p:nvSpPr>
        <p:spPr>
          <a:xfrm>
            <a:off x="849085" y="1016832"/>
            <a:ext cx="5486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cs typeface="Corbel"/>
              </a:rPr>
              <a:t>Lorem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ipsum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dolor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sit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amet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consectetur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adipiscing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elit</a:t>
            </a:r>
            <a:r>
              <a:rPr lang="it-IT" dirty="0">
                <a:solidFill>
                  <a:schemeClr val="bg1"/>
                </a:solidFill>
                <a:cs typeface="Corbel"/>
              </a:rPr>
              <a:t>. Ut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vulputate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elit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quis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elit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tincidunt</a:t>
            </a:r>
            <a:r>
              <a:rPr lang="it-IT" dirty="0">
                <a:solidFill>
                  <a:schemeClr val="bg1"/>
                </a:solidFill>
                <a:cs typeface="Corbel"/>
              </a:rPr>
              <a:t> cursus.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Praesent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scelerisque</a:t>
            </a:r>
            <a:r>
              <a:rPr lang="it-IT" dirty="0">
                <a:solidFill>
                  <a:schemeClr val="bg1"/>
                </a:solidFill>
                <a:cs typeface="Corbel"/>
              </a:rPr>
              <a:t> lacinia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lacus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lobortis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Maecenas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consectetur</a:t>
            </a:r>
            <a:r>
              <a:rPr lang="it-IT" dirty="0">
                <a:solidFill>
                  <a:schemeClr val="bg1"/>
                </a:solidFill>
                <a:cs typeface="Corbel"/>
              </a:rPr>
              <a:t> ligula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accumsan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fringilla</a:t>
            </a:r>
            <a:r>
              <a:rPr lang="it-IT" dirty="0">
                <a:solidFill>
                  <a:schemeClr val="bg1"/>
                </a:solidFill>
                <a:cs typeface="Corbel"/>
              </a:rPr>
              <a:t> nulla id,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ultrices</a:t>
            </a:r>
            <a:r>
              <a:rPr lang="it-IT" dirty="0">
                <a:solidFill>
                  <a:schemeClr val="bg1"/>
                </a:solidFill>
                <a:cs typeface="Corbel"/>
              </a:rPr>
              <a:t> orci.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Donec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tristique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blandit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risus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ut lacinia.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Etiam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commodo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iaculis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lorem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ac</a:t>
            </a:r>
            <a:r>
              <a:rPr lang="it-IT" dirty="0">
                <a:solidFill>
                  <a:schemeClr val="bg1"/>
                </a:solidFill>
                <a:cs typeface="Corbel"/>
              </a:rPr>
              <a:t> pulvinar.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Nunc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dignissim</a:t>
            </a:r>
            <a:r>
              <a:rPr lang="it-IT" dirty="0">
                <a:solidFill>
                  <a:schemeClr val="bg1"/>
                </a:solidFill>
                <a:cs typeface="Corbel"/>
              </a:rPr>
              <a:t> massa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ullamcorper</a:t>
            </a:r>
            <a:r>
              <a:rPr lang="it-IT" dirty="0">
                <a:solidFill>
                  <a:schemeClr val="bg1"/>
                </a:solidFill>
                <a:cs typeface="Corbel"/>
              </a:rPr>
              <a:t> massa molestie,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vehicula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pretium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leo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posuere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Proin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facilisis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nibh</a:t>
            </a:r>
            <a:r>
              <a:rPr lang="it-IT" dirty="0">
                <a:solidFill>
                  <a:schemeClr val="bg1"/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nibh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vehicula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sed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volutpat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lacus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tincidunt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Nunc</a:t>
            </a:r>
            <a:r>
              <a:rPr lang="it-IT" dirty="0">
                <a:solidFill>
                  <a:schemeClr val="bg1"/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auctor</a:t>
            </a:r>
            <a:r>
              <a:rPr lang="it-IT" dirty="0">
                <a:solidFill>
                  <a:schemeClr val="bg1"/>
                </a:solidFill>
                <a:cs typeface="Corbel"/>
              </a:rPr>
              <a:t> mi,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ac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fermentum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turpis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Sed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scelerisque</a:t>
            </a:r>
            <a:r>
              <a:rPr lang="it-IT" dirty="0">
                <a:solidFill>
                  <a:schemeClr val="bg1"/>
                </a:solidFill>
                <a:cs typeface="Corbel"/>
              </a:rPr>
              <a:t> ornare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velit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euismod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accumsan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purus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ornare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eget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Donec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aliquam</a:t>
            </a:r>
            <a:r>
              <a:rPr lang="it-IT" dirty="0">
                <a:solidFill>
                  <a:schemeClr val="bg1"/>
                </a:solidFill>
                <a:cs typeface="Corbel"/>
              </a:rPr>
              <a:t> id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lectus</a:t>
            </a:r>
            <a:r>
              <a:rPr lang="it-IT" dirty="0">
                <a:solidFill>
                  <a:schemeClr val="bg1"/>
                </a:solidFill>
                <a:cs typeface="Corbel"/>
              </a:rPr>
              <a:t> ut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varius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Praesent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ipsum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tellus</a:t>
            </a:r>
            <a:r>
              <a:rPr lang="it-IT" dirty="0">
                <a:solidFill>
                  <a:schemeClr val="bg1"/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commodo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vel</a:t>
            </a:r>
            <a:r>
              <a:rPr lang="it-IT" dirty="0">
                <a:solidFill>
                  <a:schemeClr val="bg1"/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lobortis</a:t>
            </a:r>
            <a:r>
              <a:rPr lang="it-IT" dirty="0">
                <a:solidFill>
                  <a:schemeClr val="bg1"/>
                </a:solidFill>
                <a:cs typeface="Corbel"/>
              </a:rPr>
              <a:t> ut,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aliquam</a:t>
            </a:r>
            <a:r>
              <a:rPr lang="it-IT" dirty="0">
                <a:solidFill>
                  <a:schemeClr val="bg1"/>
                </a:solidFill>
                <a:cs typeface="Corbel"/>
              </a:rPr>
              <a:t> et </a:t>
            </a:r>
            <a:r>
              <a:rPr lang="it-IT" dirty="0" err="1">
                <a:solidFill>
                  <a:schemeClr val="bg1"/>
                </a:solidFill>
                <a:cs typeface="Corbel"/>
              </a:rPr>
              <a:t>nisl</a:t>
            </a:r>
            <a:r>
              <a:rPr lang="it-IT" dirty="0">
                <a:solidFill>
                  <a:schemeClr val="bg1"/>
                </a:solidFill>
                <a:cs typeface="Corbel"/>
              </a:rPr>
              <a:t>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44AAB5-B2D4-814A-8564-EBB4D5DFDBC1}"/>
              </a:ext>
            </a:extLst>
          </p:cNvPr>
          <p:cNvSpPr txBox="1"/>
          <p:nvPr/>
        </p:nvSpPr>
        <p:spPr>
          <a:xfrm>
            <a:off x="849085" y="208520"/>
            <a:ext cx="5377544" cy="62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  <a:cs typeface="Corbel"/>
              </a:rPr>
              <a:t>Titolo del capitolo</a:t>
            </a:r>
          </a:p>
          <a:p>
            <a:r>
              <a:rPr lang="it-IT" sz="1350" dirty="0">
                <a:solidFill>
                  <a:schemeClr val="bg1"/>
                </a:solidFill>
                <a:cs typeface="Corbel"/>
              </a:rPr>
              <a:t>PARAGRAFO 1</a:t>
            </a:r>
          </a:p>
        </p:txBody>
      </p:sp>
    </p:spTree>
    <p:extLst>
      <p:ext uri="{BB962C8B-B14F-4D97-AF65-F5344CB8AC3E}">
        <p14:creationId xmlns:p14="http://schemas.microsoft.com/office/powerpoint/2010/main" val="802015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22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143000" y="230592"/>
            <a:ext cx="6858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50" b="1" dirty="0">
                <a:solidFill>
                  <a:schemeClr val="tx2">
                    <a:lumMod val="75000"/>
                  </a:schemeClr>
                </a:solidFill>
                <a:ea typeface="Gill Sans MT Pro Condensed" charset="0"/>
                <a:cs typeface="Gill Sans MT Pro Condensed" charset="0"/>
              </a:rPr>
              <a:t>Titolo della presentazione</a:t>
            </a:r>
          </a:p>
          <a:p>
            <a:pPr algn="ctr"/>
            <a:r>
              <a:rPr lang="it-IT" sz="1500" dirty="0">
                <a:solidFill>
                  <a:schemeClr val="tx1">
                    <a:lumMod val="50000"/>
                    <a:lumOff val="50000"/>
                  </a:schemeClr>
                </a:solidFill>
                <a:ea typeface="Gill Sans MT Pro Condensed" charset="0"/>
                <a:cs typeface="Gill Sans MT Pro Condensed" charset="0"/>
              </a:rPr>
              <a:t>sottotitolo della presentazione</a:t>
            </a:r>
          </a:p>
        </p:txBody>
      </p:sp>
    </p:spTree>
    <p:extLst>
      <p:ext uri="{BB962C8B-B14F-4D97-AF65-F5344CB8AC3E}">
        <p14:creationId xmlns:p14="http://schemas.microsoft.com/office/powerpoint/2010/main" val="211305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37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24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1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570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32841" y="1883976"/>
            <a:ext cx="685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>
                <a:solidFill>
                  <a:schemeClr val="tx2">
                    <a:lumMod val="75000"/>
                  </a:schemeClr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2300" dirty="0">
                <a:solidFill>
                  <a:schemeClr val="tx1">
                    <a:lumMod val="50000"/>
                    <a:lumOff val="50000"/>
                  </a:schemeClr>
                </a:solidFill>
                <a:cs typeface="Corbel"/>
              </a:rPr>
              <a:t>CAPITOLO 1</a:t>
            </a:r>
          </a:p>
        </p:txBody>
      </p:sp>
    </p:spTree>
    <p:extLst>
      <p:ext uri="{BB962C8B-B14F-4D97-AF65-F5344CB8AC3E}">
        <p14:creationId xmlns:p14="http://schemas.microsoft.com/office/powerpoint/2010/main" val="19851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F65624-CD31-AB4E-B759-C3B4E2500A49}"/>
              </a:ext>
            </a:extLst>
          </p:cNvPr>
          <p:cNvSpPr txBox="1"/>
          <p:nvPr/>
        </p:nvSpPr>
        <p:spPr>
          <a:xfrm>
            <a:off x="425270" y="2733060"/>
            <a:ext cx="685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100" b="1" dirty="0">
                <a:solidFill>
                  <a:srgbClr val="C00000"/>
                </a:solidFill>
                <a:cs typeface="Corbel"/>
              </a:rPr>
              <a:t>Titolo del capitolo</a:t>
            </a:r>
          </a:p>
          <a:p>
            <a:r>
              <a:rPr lang="it-IT" sz="2300" dirty="0">
                <a:solidFill>
                  <a:srgbClr val="0070C0"/>
                </a:solidFill>
                <a:cs typeface="Corbel"/>
              </a:rPr>
              <a:t>PARAGRAFO 1</a:t>
            </a:r>
          </a:p>
        </p:txBody>
      </p:sp>
    </p:spTree>
    <p:extLst>
      <p:ext uri="{BB962C8B-B14F-4D97-AF65-F5344CB8AC3E}">
        <p14:creationId xmlns:p14="http://schemas.microsoft.com/office/powerpoint/2010/main" val="43047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D9494C-E46D-3F46-8F5F-460BFF9D4A27}"/>
              </a:ext>
            </a:extLst>
          </p:cNvPr>
          <p:cNvSpPr txBox="1"/>
          <p:nvPr/>
        </p:nvSpPr>
        <p:spPr>
          <a:xfrm>
            <a:off x="0" y="240231"/>
            <a:ext cx="9144000" cy="935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>
                <a:solidFill>
                  <a:srgbClr val="C00000"/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2300" dirty="0">
                <a:solidFill>
                  <a:srgbClr val="0070C0"/>
                </a:solidFill>
                <a:cs typeface="Corbel"/>
              </a:rPr>
              <a:t>PARAGRAFO 1</a:t>
            </a:r>
          </a:p>
        </p:txBody>
      </p:sp>
    </p:spTree>
    <p:extLst>
      <p:ext uri="{BB962C8B-B14F-4D97-AF65-F5344CB8AC3E}">
        <p14:creationId xmlns:p14="http://schemas.microsoft.com/office/powerpoint/2010/main" val="93345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556210" y="1072668"/>
            <a:ext cx="3788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dolor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sit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amet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adipiscing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. Ut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vulputate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quis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cursus.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lacinia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Maecenas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ligula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fringilla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nulla id,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ultrices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orci.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Donec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tristique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blandit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risus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ut lacinia.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Etiam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commodo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iaculis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pulvinar.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dignissim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massa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ullamcorper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massa molestie,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pretium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leo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posuere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..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14979" y="1072668"/>
            <a:ext cx="3561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dolor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sit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amet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adipiscing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. Ut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vulputate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quis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cursus.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lacinia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Maecenas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ligula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fringilla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nulla id,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ultrices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orci.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Donec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tristique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blandit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risus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ut lacinia.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Etiam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commodo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iaculis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pulvinar.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dignissim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massa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ullamcorper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massa molestie,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pretium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leo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1600" dirty="0" err="1">
                <a:solidFill>
                  <a:srgbClr val="002060"/>
                </a:solidFill>
                <a:cs typeface="Corbel"/>
              </a:rPr>
              <a:t>posuere</a:t>
            </a:r>
            <a:r>
              <a:rPr lang="it-IT" sz="1600" dirty="0">
                <a:solidFill>
                  <a:srgbClr val="002060"/>
                </a:solidFill>
                <a:cs typeface="Corbel"/>
              </a:rPr>
              <a:t>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72143" y="230291"/>
            <a:ext cx="861060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rgbClr val="C00000"/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1350" dirty="0">
                <a:solidFill>
                  <a:srgbClr val="0070C0"/>
                </a:solidFill>
                <a:cs typeface="Corbel"/>
              </a:rPr>
              <a:t>PARAGRAFO 1</a:t>
            </a:r>
          </a:p>
        </p:txBody>
      </p:sp>
    </p:spTree>
    <p:extLst>
      <p:ext uri="{BB962C8B-B14F-4D97-AF65-F5344CB8AC3E}">
        <p14:creationId xmlns:p14="http://schemas.microsoft.com/office/powerpoint/2010/main" val="40725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EF24E6-C771-C34C-A097-1B21C0B8D54B}"/>
              </a:ext>
            </a:extLst>
          </p:cNvPr>
          <p:cNvSpPr txBox="1"/>
          <p:nvPr/>
        </p:nvSpPr>
        <p:spPr>
          <a:xfrm>
            <a:off x="729343" y="1273161"/>
            <a:ext cx="769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dolor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amet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adipiscing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Ut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vulputate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quis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cursus.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lacinia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Maecenas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ligula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fringilla</a:t>
            </a:r>
            <a:r>
              <a:rPr lang="it-IT" dirty="0">
                <a:solidFill>
                  <a:srgbClr val="002060"/>
                </a:solidFill>
                <a:cs typeface="Corbel"/>
              </a:rPr>
              <a:t> nulla id,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ultrices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orci.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Donec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tristique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blandit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risus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ut lacinia.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Etiam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commodo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iaculis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pulvinar.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dignissim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massa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ullamcorper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massa molestie,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pretium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leo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posuere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Proin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facilisis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sed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volutpat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auctor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mi,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fermentum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turpis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Sed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ornare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euismod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purus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ornare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eget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Donec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aliquam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id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lectus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ut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varius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tellus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commodo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vel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ut,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aliquam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et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nisl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343EAF-9425-0A49-9998-5942DBE880AF}"/>
              </a:ext>
            </a:extLst>
          </p:cNvPr>
          <p:cNvSpPr txBox="1"/>
          <p:nvPr/>
        </p:nvSpPr>
        <p:spPr>
          <a:xfrm>
            <a:off x="228600" y="208522"/>
            <a:ext cx="866502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rgbClr val="C00000"/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1350" dirty="0">
                <a:solidFill>
                  <a:srgbClr val="0070C0"/>
                </a:solidFill>
                <a:cs typeface="Corbel"/>
              </a:rPr>
              <a:t>PARAGRAFO 1</a:t>
            </a:r>
          </a:p>
        </p:txBody>
      </p:sp>
    </p:spTree>
    <p:extLst>
      <p:ext uri="{BB962C8B-B14F-4D97-AF65-F5344CB8AC3E}">
        <p14:creationId xmlns:p14="http://schemas.microsoft.com/office/powerpoint/2010/main" val="12373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B06149-D42C-9D44-A57A-8FAF9D0E11BE}"/>
              </a:ext>
            </a:extLst>
          </p:cNvPr>
          <p:cNvSpPr txBox="1"/>
          <p:nvPr/>
        </p:nvSpPr>
        <p:spPr>
          <a:xfrm>
            <a:off x="1524000" y="990133"/>
            <a:ext cx="5638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dolor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amet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adipiscing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</a:p>
          <a:p>
            <a:r>
              <a:rPr lang="it-IT" dirty="0">
                <a:solidFill>
                  <a:srgbClr val="002060"/>
                </a:solidFill>
                <a:cs typeface="Corbel"/>
              </a:rPr>
              <a:t>Ut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vulputate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quis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cursus.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lacinia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Maecenas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ligula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fringilla</a:t>
            </a:r>
            <a:r>
              <a:rPr lang="it-IT" dirty="0">
                <a:solidFill>
                  <a:srgbClr val="002060"/>
                </a:solidFill>
                <a:cs typeface="Corbel"/>
              </a:rPr>
              <a:t> nulla id,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ultrices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orci.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Donec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tristique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blandit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risus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ut lacinia.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Etiam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commodo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iaculis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pulvinar.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dignissim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massa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ullamcorper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massa molestie,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pretium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leo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posuere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Proin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facilisis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sed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volutpat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auctor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mi,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fermentum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turpis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Sed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ornare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euismod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purus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ornare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eget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Donec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aliquam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id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lectus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ut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varius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tellus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commodo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vel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ut,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aliquam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et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nisl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115930-391F-7C47-96D6-ABAD3503381C}"/>
              </a:ext>
            </a:extLst>
          </p:cNvPr>
          <p:cNvSpPr txBox="1"/>
          <p:nvPr/>
        </p:nvSpPr>
        <p:spPr>
          <a:xfrm>
            <a:off x="228600" y="366885"/>
            <a:ext cx="866502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rgbClr val="C00000"/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1350" dirty="0">
                <a:solidFill>
                  <a:srgbClr val="0070C0"/>
                </a:solidFill>
                <a:cs typeface="Corbel"/>
              </a:rPr>
              <a:t>PARAGRAFO 1</a:t>
            </a:r>
          </a:p>
        </p:txBody>
      </p:sp>
    </p:spTree>
    <p:extLst>
      <p:ext uri="{BB962C8B-B14F-4D97-AF65-F5344CB8AC3E}">
        <p14:creationId xmlns:p14="http://schemas.microsoft.com/office/powerpoint/2010/main" val="1715701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B39693-8002-1E47-8FE4-D3E6B331CBAE}"/>
              </a:ext>
            </a:extLst>
          </p:cNvPr>
          <p:cNvSpPr txBox="1"/>
          <p:nvPr/>
        </p:nvSpPr>
        <p:spPr>
          <a:xfrm>
            <a:off x="4556629" y="1207874"/>
            <a:ext cx="4271687" cy="345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dolor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amet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adipiscing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Ut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vulputate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quis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cursus.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lacinia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Maecenas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ligula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fringilla</a:t>
            </a:r>
            <a:r>
              <a:rPr lang="it-IT" dirty="0">
                <a:solidFill>
                  <a:srgbClr val="002060"/>
                </a:solidFill>
                <a:cs typeface="Corbel"/>
              </a:rPr>
              <a:t> nulla id,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ultrices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orci.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Donec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tristique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blandit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risus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ut lacinia.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Etiam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commodo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iaculis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pulvinar.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dignissim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massa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ullamcorper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massa molestie,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pretium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leo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posuere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Proin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facilisis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sed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volutpat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auctor</a:t>
            </a:r>
            <a:r>
              <a:rPr lang="it-IT" dirty="0">
                <a:solidFill>
                  <a:srgbClr val="002060"/>
                </a:solidFill>
                <a:cs typeface="Corbel"/>
              </a:rPr>
              <a:t> mi,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fermentum</a:t>
            </a:r>
            <a:r>
              <a:rPr lang="it-IT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Corbel"/>
              </a:rPr>
              <a:t>turpis</a:t>
            </a:r>
            <a:r>
              <a:rPr lang="it-IT" dirty="0">
                <a:solidFill>
                  <a:srgbClr val="002060"/>
                </a:solidFill>
                <a:cs typeface="Corbel"/>
              </a:rPr>
              <a:t>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039178-A6FD-D342-8164-678FB9EF2E9F}"/>
              </a:ext>
            </a:extLst>
          </p:cNvPr>
          <p:cNvSpPr txBox="1"/>
          <p:nvPr/>
        </p:nvSpPr>
        <p:spPr>
          <a:xfrm>
            <a:off x="4556629" y="317377"/>
            <a:ext cx="4217257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cs typeface="Corbel"/>
              </a:rPr>
              <a:t>Titolo</a:t>
            </a:r>
          </a:p>
          <a:p>
            <a:r>
              <a:rPr lang="it-IT" sz="1350" dirty="0">
                <a:solidFill>
                  <a:srgbClr val="0070C0"/>
                </a:solidFill>
                <a:cs typeface="Corbel"/>
              </a:rPr>
              <a:t>Sottotitolo + esempio di inserimento foto con testo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B50DA6D-354B-404A-9310-FAD9EA00B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221" r="17616"/>
          <a:stretch/>
        </p:blipFill>
        <p:spPr>
          <a:xfrm>
            <a:off x="261258" y="448006"/>
            <a:ext cx="4060372" cy="4499261"/>
          </a:xfrm>
        </p:spPr>
      </p:pic>
    </p:spTree>
    <p:extLst>
      <p:ext uri="{BB962C8B-B14F-4D97-AF65-F5344CB8AC3E}">
        <p14:creationId xmlns:p14="http://schemas.microsoft.com/office/powerpoint/2010/main" val="35190354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837</Words>
  <Application>Microsoft Office PowerPoint</Application>
  <PresentationFormat>Presentazione su schermo (16:9)</PresentationFormat>
  <Paragraphs>36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6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Paul</dc:creator>
  <cp:lastModifiedBy>Enzo Mandola Enzo Mandola</cp:lastModifiedBy>
  <cp:revision>25</cp:revision>
  <dcterms:created xsi:type="dcterms:W3CDTF">2014-03-05T21:32:29Z</dcterms:created>
  <dcterms:modified xsi:type="dcterms:W3CDTF">2022-03-28T12:38:13Z</dcterms:modified>
</cp:coreProperties>
</file>